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p:sldMasterIdLst>
    <p:sldMasterId id="2147483648" r:id="rId1"/>
  </p:sldMasterIdLst>
  <p:notesMasterIdLst>
    <p:notesMasterId r:id="rId3"/>
  </p:notesMasterIdLst>
  <p:handoutMasterIdLst>
    <p:handoutMasterId r:id="rId4"/>
  </p:handoutMasterIdLst>
  <p:sldIdLst>
    <p:sldId id="263" r:id="rId2"/>
  </p:sldIdLst>
  <p:sldSz cx="43891200" cy="32918400"/>
  <p:notesSz cx="31954788" cy="50149125"/>
  <p:embeddedFontLst>
    <p:embeddedFont>
      <p:font typeface="Libre Baskerville" panose="020B0604020202020204" charset="0"/>
      <p:bold r:id="rId5"/>
    </p:embeddedFont>
    <p:embeddedFont>
      <p:font typeface="18thCentury" pitchFamily="2" charset="0"/>
      <p:regular r:id="rId6"/>
    </p:embeddedFont>
    <p:embeddedFont>
      <p:font typeface="Montserrat Light" panose="020B0604020202020204" charset="0"/>
      <p:regular r:id="rId7"/>
    </p:embeddedFont>
    <p:embeddedFont>
      <p:font typeface="Open Sans" panose="020B0604020202020204" charset="0"/>
      <p:regular r:id="rId8"/>
      <p:bold r:id="rId9"/>
      <p:italic r:id="rId10"/>
      <p:boldItalic r:id="rId11"/>
    </p:embeddedFont>
  </p:embeddedFontLst>
  <p:custDataLst>
    <p:tags r:id="rId12"/>
  </p:custDataLst>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19968">
          <p15:clr>
            <a:srgbClr val="A4A3A4"/>
          </p15:clr>
        </p15:guide>
        <p15:guide id="2" orient="horz" pos="5632">
          <p15:clr>
            <a:srgbClr val="A4A3A4"/>
          </p15:clr>
        </p15:guide>
        <p15:guide id="3" orient="horz" pos="3533">
          <p15:clr>
            <a:srgbClr val="A4A3A4"/>
          </p15:clr>
        </p15:guide>
        <p15:guide id="4" orient="horz" pos="6246">
          <p15:clr>
            <a:srgbClr val="A4A3A4"/>
          </p15:clr>
        </p15:guide>
        <p15:guide id="5" pos="720">
          <p15:clr>
            <a:srgbClr val="A4A3A4"/>
          </p15:clr>
        </p15:guide>
        <p15:guide id="6" pos="6912">
          <p15:clr>
            <a:srgbClr val="A4A3A4"/>
          </p15:clr>
        </p15:guide>
        <p15:guide id="7" pos="7392">
          <p15:clr>
            <a:srgbClr val="A4A3A4"/>
          </p15:clr>
        </p15:guide>
        <p15:guide id="8" pos="13584">
          <p15:clr>
            <a:srgbClr val="A4A3A4"/>
          </p15:clr>
        </p15:guide>
        <p15:guide id="9" pos="14064">
          <p15:clr>
            <a:srgbClr val="A4A3A4"/>
          </p15:clr>
        </p15:guide>
        <p15:guide id="10" pos="20256">
          <p15:clr>
            <a:srgbClr val="A4A3A4"/>
          </p15:clr>
        </p15:guide>
        <p15:guide id="11" pos="20736">
          <p15:clr>
            <a:srgbClr val="A4A3A4"/>
          </p15:clr>
        </p15:guide>
        <p15:guide id="12" pos="26928">
          <p15:clr>
            <a:srgbClr val="A4A3A4"/>
          </p15:clr>
        </p15:guide>
      </p15:sldGuideLst>
    </p:ext>
    <p:ext uri="{2D200454-40CA-4A62-9FC3-DE9A4176ACB9}">
      <p15:notesGuideLst xmlns:p15="http://schemas.microsoft.com/office/powerpoint/2012/main">
        <p15:guide id="1" orient="horz" pos="15795">
          <p15:clr>
            <a:srgbClr val="A4A3A4"/>
          </p15:clr>
        </p15:guide>
        <p15:guide id="2" pos="1006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82A5"/>
    <a:srgbClr val="DCE1C8"/>
    <a:srgbClr val="235078"/>
    <a:srgbClr val="EAEAEA"/>
    <a:srgbClr val="EEEEEE"/>
    <a:srgbClr val="006699"/>
    <a:srgbClr val="CC3300"/>
    <a:srgbClr val="006600"/>
    <a:srgbClr val="336699"/>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60" autoAdjust="0"/>
  </p:normalViewPr>
  <p:slideViewPr>
    <p:cSldViewPr>
      <p:cViewPr varScale="1">
        <p:scale>
          <a:sx n="14" d="100"/>
          <a:sy n="14" d="100"/>
        </p:scale>
        <p:origin x="1540" y="8"/>
      </p:cViewPr>
      <p:guideLst>
        <p:guide orient="horz" pos="19968"/>
        <p:guide orient="horz" pos="5632"/>
        <p:guide orient="horz" pos="3533"/>
        <p:guide orient="horz" pos="6246"/>
        <p:guide pos="720"/>
        <p:guide pos="6912"/>
        <p:guide pos="7392"/>
        <p:guide pos="13584"/>
        <p:guide pos="14064"/>
        <p:guide pos="20256"/>
        <p:guide pos="20736"/>
        <p:guide pos="269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notesViewPr>
    <p:cSldViewPr>
      <p:cViewPr varScale="1">
        <p:scale>
          <a:sx n="17" d="100"/>
          <a:sy n="17" d="100"/>
        </p:scale>
        <p:origin x="4416" y="178"/>
      </p:cViewPr>
      <p:guideLst>
        <p:guide orient="horz" pos="15795"/>
        <p:guide pos="1006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presProps" Target="presProps.xml"/><Relationship Id="rId3" Type="http://schemas.openxmlformats.org/officeDocument/2006/relationships/notesMaster" Target="notesMasters/notesMaster1.xml"/><Relationship Id="rId7" Type="http://schemas.openxmlformats.org/officeDocument/2006/relationships/font" Target="fonts/font3.fntdata"/><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font" Target="fonts/font7.fntdata"/><Relationship Id="rId5" Type="http://schemas.openxmlformats.org/officeDocument/2006/relationships/font" Target="fonts/font1.fntdata"/><Relationship Id="rId15" Type="http://schemas.openxmlformats.org/officeDocument/2006/relationships/theme" Target="theme/theme1.xml"/><Relationship Id="rId10" Type="http://schemas.openxmlformats.org/officeDocument/2006/relationships/font" Target="fonts/font6.fntdata"/><Relationship Id="rId4" Type="http://schemas.openxmlformats.org/officeDocument/2006/relationships/handoutMaster" Target="handoutMasters/handoutMaster1.xml"/><Relationship Id="rId9" Type="http://schemas.openxmlformats.org/officeDocument/2006/relationships/font" Target="fonts/font5.fntdata"/><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1380490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t" anchorCtr="0" compatLnSpc="1">
            <a:prstTxWarp prst="textNoShape">
              <a:avLst/>
            </a:prstTxWarp>
          </a:bodyPr>
          <a:lstStyle>
            <a:defPPr>
              <a:defRPr kern="1200" smtId="4294967295"/>
            </a:defPPr>
            <a:lvl1pPr defTabSz="4508500">
              <a:defRPr sz="6000"/>
            </a:lvl1pPr>
          </a:lstStyle>
          <a:p>
            <a:pPr>
              <a:defRPr/>
            </a:pPr>
            <a:endParaRPr lang="en-AU"/>
          </a:p>
        </p:txBody>
      </p:sp>
      <p:sp>
        <p:nvSpPr>
          <p:cNvPr id="4099" name="Rectangle 3"/>
          <p:cNvSpPr>
            <a:spLocks noGrp="1" noChangeArrowheads="1"/>
          </p:cNvSpPr>
          <p:nvPr>
            <p:ph type="dt" sz="quarter" idx="1"/>
          </p:nvPr>
        </p:nvSpPr>
        <p:spPr bwMode="auto">
          <a:xfrm>
            <a:off x="17941925" y="0"/>
            <a:ext cx="1413510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t" anchorCtr="0" compatLnSpc="1">
            <a:prstTxWarp prst="textNoShape">
              <a:avLst/>
            </a:prstTxWarp>
          </a:bodyPr>
          <a:lstStyle>
            <a:defPPr>
              <a:defRPr kern="1200" smtId="4294967295"/>
            </a:defPPr>
            <a:lvl1pPr algn="r" defTabSz="4508500">
              <a:defRPr sz="6000"/>
            </a:lvl1pPr>
          </a:lstStyle>
          <a:p>
            <a:pPr>
              <a:defRPr/>
            </a:pPr>
            <a:endParaRPr lang="en-AU"/>
          </a:p>
        </p:txBody>
      </p:sp>
      <p:sp>
        <p:nvSpPr>
          <p:cNvPr id="4100" name="Rectangle 4"/>
          <p:cNvSpPr>
            <a:spLocks noGrp="1" noChangeArrowheads="1"/>
          </p:cNvSpPr>
          <p:nvPr>
            <p:ph type="ftr" sz="quarter" idx="2"/>
          </p:nvPr>
        </p:nvSpPr>
        <p:spPr bwMode="auto">
          <a:xfrm>
            <a:off x="0" y="47639288"/>
            <a:ext cx="1380490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b" anchorCtr="0" compatLnSpc="1">
            <a:prstTxWarp prst="textNoShape">
              <a:avLst/>
            </a:prstTxWarp>
          </a:bodyPr>
          <a:lstStyle>
            <a:defPPr>
              <a:defRPr kern="1200" smtId="4294967295"/>
            </a:defPPr>
            <a:lvl1pPr defTabSz="4508500">
              <a:defRPr sz="6000"/>
            </a:lvl1pPr>
          </a:lstStyle>
          <a:p>
            <a:pPr>
              <a:defRPr/>
            </a:pPr>
            <a:endParaRPr lang="en-AU"/>
          </a:p>
        </p:txBody>
      </p:sp>
      <p:sp>
        <p:nvSpPr>
          <p:cNvPr id="4101" name="Rectangle 5"/>
          <p:cNvSpPr>
            <a:spLocks noGrp="1" noChangeArrowheads="1"/>
          </p:cNvSpPr>
          <p:nvPr>
            <p:ph type="sldNum" sz="quarter" idx="3"/>
          </p:nvPr>
        </p:nvSpPr>
        <p:spPr bwMode="auto">
          <a:xfrm>
            <a:off x="17941925" y="47639288"/>
            <a:ext cx="1413510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b" anchorCtr="0" compatLnSpc="1">
            <a:prstTxWarp prst="textNoShape">
              <a:avLst/>
            </a:prstTxWarp>
          </a:bodyPr>
          <a:lstStyle>
            <a:defPPr>
              <a:defRPr kern="1200" smtId="4294967295"/>
            </a:defPPr>
            <a:lvl1pPr algn="r" defTabSz="4508500">
              <a:defRPr sz="6000"/>
            </a:lvl1pPr>
          </a:lstStyle>
          <a:p>
            <a:pPr>
              <a:defRPr/>
            </a:pPr>
            <a:fld id="{440C443C-8022-4F5D-8F2E-5133654FC91D}" type="slidenum">
              <a:rPr lang="en-AU"/>
              <a:pPr>
                <a:defRPr/>
              </a:pPr>
              <a:t>‹#›</a:t>
            </a:fld>
            <a:endParaRPr lang="en-AU"/>
          </a:p>
        </p:txBody>
      </p:sp>
    </p:spTree>
    <p:extLst>
      <p:ext uri="{BB962C8B-B14F-4D97-AF65-F5344CB8AC3E}">
        <p14:creationId xmlns:p14="http://schemas.microsoft.com/office/powerpoint/2010/main" val="3997928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1380490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t" anchorCtr="0" compatLnSpc="1">
            <a:prstTxWarp prst="textNoShape">
              <a:avLst/>
            </a:prstTxWarp>
          </a:bodyPr>
          <a:lstStyle>
            <a:defPPr>
              <a:defRPr kern="1200" smtId="4294967295"/>
            </a:defPPr>
            <a:lvl1pPr defTabSz="4508500">
              <a:defRPr sz="6000"/>
            </a:lvl1pPr>
          </a:lstStyle>
          <a:p>
            <a:pPr>
              <a:defRPr/>
            </a:pPr>
            <a:endParaRPr lang="en-AU"/>
          </a:p>
        </p:txBody>
      </p:sp>
      <p:sp>
        <p:nvSpPr>
          <p:cNvPr id="3075" name="Rectangle 3"/>
          <p:cNvSpPr>
            <a:spLocks noGrp="1" noChangeArrowheads="1"/>
          </p:cNvSpPr>
          <p:nvPr>
            <p:ph type="dt" idx="1"/>
          </p:nvPr>
        </p:nvSpPr>
        <p:spPr bwMode="auto">
          <a:xfrm>
            <a:off x="17941925" y="0"/>
            <a:ext cx="1413510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t" anchorCtr="0" compatLnSpc="1">
            <a:prstTxWarp prst="textNoShape">
              <a:avLst/>
            </a:prstTxWarp>
          </a:bodyPr>
          <a:lstStyle>
            <a:defPPr>
              <a:defRPr kern="1200" smtId="4294967295"/>
            </a:defPPr>
            <a:lvl1pPr algn="r" defTabSz="4508500">
              <a:defRPr sz="6000"/>
            </a:lvl1pPr>
          </a:lstStyle>
          <a:p>
            <a:pPr>
              <a:defRPr/>
            </a:pPr>
            <a:endParaRPr lang="en-AU"/>
          </a:p>
        </p:txBody>
      </p:sp>
      <p:sp>
        <p:nvSpPr>
          <p:cNvPr id="3076" name="Rectangle 4"/>
          <p:cNvSpPr>
            <a:spLocks noGrp="1" noRot="1" noChangeAspect="1" noChangeArrowheads="1" noTextEdit="1"/>
          </p:cNvSpPr>
          <p:nvPr>
            <p:ph type="sldImg" idx="2"/>
          </p:nvPr>
        </p:nvSpPr>
        <p:spPr bwMode="auto">
          <a:xfrm>
            <a:off x="3378200" y="3757613"/>
            <a:ext cx="24996775" cy="18748375"/>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4137025" y="24004588"/>
            <a:ext cx="23456900" cy="22512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t" anchorCtr="0" compatLnSpc="1">
            <a:prstTxWarp prst="textNoShape">
              <a:avLst/>
            </a:prstTxWarp>
          </a:bodyPr>
          <a:lstStyle>
            <a:defPPr>
              <a:defRPr kern="1200" smtId="4294967295"/>
            </a:defP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3078" name="Rectangle 6"/>
          <p:cNvSpPr>
            <a:spLocks noGrp="1" noChangeArrowheads="1"/>
          </p:cNvSpPr>
          <p:nvPr>
            <p:ph type="ftr" sz="quarter" idx="4"/>
          </p:nvPr>
        </p:nvSpPr>
        <p:spPr bwMode="auto">
          <a:xfrm>
            <a:off x="0" y="47639288"/>
            <a:ext cx="1380490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b" anchorCtr="0" compatLnSpc="1">
            <a:prstTxWarp prst="textNoShape">
              <a:avLst/>
            </a:prstTxWarp>
          </a:bodyPr>
          <a:lstStyle>
            <a:defPPr>
              <a:defRPr kern="1200" smtId="4294967295"/>
            </a:defPPr>
            <a:lvl1pPr defTabSz="4508500">
              <a:defRPr sz="6000"/>
            </a:lvl1pPr>
          </a:lstStyle>
          <a:p>
            <a:pPr>
              <a:defRPr/>
            </a:pPr>
            <a:endParaRPr lang="en-AU"/>
          </a:p>
        </p:txBody>
      </p:sp>
      <p:sp>
        <p:nvSpPr>
          <p:cNvPr id="3079" name="Rectangle 7"/>
          <p:cNvSpPr>
            <a:spLocks noGrp="1" noChangeArrowheads="1"/>
          </p:cNvSpPr>
          <p:nvPr>
            <p:ph type="sldNum" sz="quarter" idx="5"/>
          </p:nvPr>
        </p:nvSpPr>
        <p:spPr bwMode="auto">
          <a:xfrm>
            <a:off x="17941925" y="47639288"/>
            <a:ext cx="14135100" cy="2628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0028" tIns="225014" rIns="450028" bIns="225014" anchor="b" anchorCtr="0" compatLnSpc="1">
            <a:prstTxWarp prst="textNoShape">
              <a:avLst/>
            </a:prstTxWarp>
          </a:bodyPr>
          <a:lstStyle>
            <a:defPPr>
              <a:defRPr kern="1200" smtId="4294967295"/>
            </a:defPPr>
            <a:lvl1pPr algn="r" defTabSz="4508500">
              <a:defRPr sz="6000"/>
            </a:lvl1pPr>
          </a:lstStyle>
          <a:p>
            <a:pPr>
              <a:defRPr/>
            </a:pPr>
            <a:fld id="{42207482-9F38-4AF6-9B91-768DCEDA59AC}" type="slidenum">
              <a:rPr lang="en-AU"/>
              <a:pPr>
                <a:defRPr/>
              </a:pPr>
              <a:t>‹#›</a:t>
            </a:fld>
            <a:endParaRPr lang="en-AU"/>
          </a:p>
        </p:txBody>
      </p:sp>
    </p:spTree>
    <p:extLst>
      <p:ext uri="{BB962C8B-B14F-4D97-AF65-F5344CB8AC3E}">
        <p14:creationId xmlns:p14="http://schemas.microsoft.com/office/powerpoint/2010/main" val="40907993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defPPr>
              <a:defRPr kern="1200" smtId="4294967295"/>
            </a:defPPr>
            <a:lvl1pPr defTabSz="4508500">
              <a:defRPr sz="2400">
                <a:solidFill>
                  <a:schemeClr val="tx1"/>
                </a:solidFill>
                <a:latin typeface="Times New Roman" pitchFamily="18" charset="0"/>
              </a:defRPr>
            </a:lvl1pPr>
            <a:lvl2pPr marL="742950" indent="-285750" defTabSz="4508500">
              <a:defRPr sz="2400">
                <a:solidFill>
                  <a:schemeClr val="tx1"/>
                </a:solidFill>
                <a:latin typeface="Times New Roman" pitchFamily="18" charset="0"/>
              </a:defRPr>
            </a:lvl2pPr>
            <a:lvl3pPr marL="1143000" indent="-228600" defTabSz="4508500">
              <a:defRPr sz="2400">
                <a:solidFill>
                  <a:schemeClr val="tx1"/>
                </a:solidFill>
                <a:latin typeface="Times New Roman" pitchFamily="18" charset="0"/>
              </a:defRPr>
            </a:lvl3pPr>
            <a:lvl4pPr marL="1600200" indent="-228600" defTabSz="4508500">
              <a:defRPr sz="2400">
                <a:solidFill>
                  <a:schemeClr val="tx1"/>
                </a:solidFill>
                <a:latin typeface="Times New Roman" pitchFamily="18" charset="0"/>
              </a:defRPr>
            </a:lvl4pPr>
            <a:lvl5pPr marL="2057400" indent="-228600" defTabSz="4508500">
              <a:defRPr sz="2400">
                <a:solidFill>
                  <a:schemeClr val="tx1"/>
                </a:solidFill>
                <a:latin typeface="Times New Roman" pitchFamily="18" charset="0"/>
              </a:defRPr>
            </a:lvl5pPr>
            <a:lvl6pPr marL="2514600" indent="-228600" defTabSz="4508500" eaLnBrk="0" fontAlgn="base" hangingPunct="0">
              <a:spcBef>
                <a:spcPct val="0"/>
              </a:spcBef>
              <a:spcAft>
                <a:spcPct val="0"/>
              </a:spcAft>
              <a:defRPr sz="2400">
                <a:solidFill>
                  <a:schemeClr val="tx1"/>
                </a:solidFill>
                <a:latin typeface="Times New Roman" pitchFamily="18" charset="0"/>
              </a:defRPr>
            </a:lvl6pPr>
            <a:lvl7pPr marL="2971800" indent="-228600" defTabSz="4508500" eaLnBrk="0" fontAlgn="base" hangingPunct="0">
              <a:spcBef>
                <a:spcPct val="0"/>
              </a:spcBef>
              <a:spcAft>
                <a:spcPct val="0"/>
              </a:spcAft>
              <a:defRPr sz="2400">
                <a:solidFill>
                  <a:schemeClr val="tx1"/>
                </a:solidFill>
                <a:latin typeface="Times New Roman" pitchFamily="18" charset="0"/>
              </a:defRPr>
            </a:lvl7pPr>
            <a:lvl8pPr marL="3429000" indent="-228600" defTabSz="4508500" eaLnBrk="0" fontAlgn="base" hangingPunct="0">
              <a:spcBef>
                <a:spcPct val="0"/>
              </a:spcBef>
              <a:spcAft>
                <a:spcPct val="0"/>
              </a:spcAft>
              <a:defRPr sz="2400">
                <a:solidFill>
                  <a:schemeClr val="tx1"/>
                </a:solidFill>
                <a:latin typeface="Times New Roman" pitchFamily="18" charset="0"/>
              </a:defRPr>
            </a:lvl8pPr>
            <a:lvl9pPr marL="3886200" indent="-228600" defTabSz="4508500" eaLnBrk="0" fontAlgn="base" hangingPunct="0">
              <a:spcBef>
                <a:spcPct val="0"/>
              </a:spcBef>
              <a:spcAft>
                <a:spcPct val="0"/>
              </a:spcAft>
              <a:defRPr sz="2400">
                <a:solidFill>
                  <a:schemeClr val="tx1"/>
                </a:solidFill>
                <a:latin typeface="Times New Roman" pitchFamily="18" charset="0"/>
              </a:defRPr>
            </a:lvl9pPr>
          </a:lstStyle>
          <a:p>
            <a:fld id="{842B0325-ACC9-488E-8876-C4E9E3B68AD8}" type="slidenum">
              <a:rPr lang="en-AU" sz="6000" smtClean="0"/>
              <a:t>1</a:t>
            </a:fld>
            <a:endParaRPr lang="en-AU" sz="6000"/>
          </a:p>
        </p:txBody>
      </p:sp>
      <p:sp>
        <p:nvSpPr>
          <p:cNvPr id="4099" name="Rectangle 2"/>
          <p:cNvSpPr>
            <a:spLocks noGrp="1" noRot="1" noChangeAspect="1" noChangeArrowheads="1" noTextEdit="1"/>
          </p:cNvSpPr>
          <p:nvPr>
            <p:ph type="sldImg"/>
          </p:nvPr>
        </p:nvSpPr>
        <p:spPr/>
      </p:sp>
      <p:sp>
        <p:nvSpPr>
          <p:cNvPr id="4100" name="Rectangle 3"/>
          <p:cNvSpPr>
            <a:spLocks noGrp="1" noChangeArrowheads="1"/>
          </p:cNvSpPr>
          <p:nvPr>
            <p:ph type="body" idx="1"/>
          </p:nvPr>
        </p:nvSpPr>
        <p:spPr>
          <a:noFill/>
        </p:spPr>
        <p:txBody>
          <a:bodyPr/>
          <a:lstStyle>
            <a:defPPr>
              <a:defRPr kern="1200" smtId="4294967295"/>
            </a:defP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123" y="10226675"/>
            <a:ext cx="37306957" cy="7054850"/>
          </a:xfrm>
        </p:spPr>
        <p:txBody>
          <a:bodyPr/>
          <a:lstStyle>
            <a:defPPr>
              <a:defRPr kern="1200" smtId="4294967295"/>
            </a:defPPr>
          </a:lstStyle>
          <a:p>
            <a:r>
              <a:rPr lang="en-US"/>
              <a:t>Click to edit Master title style</a:t>
            </a:r>
          </a:p>
        </p:txBody>
      </p:sp>
      <p:sp>
        <p:nvSpPr>
          <p:cNvPr id="3" name="Subtitle 2"/>
          <p:cNvSpPr>
            <a:spLocks noGrp="1"/>
          </p:cNvSpPr>
          <p:nvPr>
            <p:ph type="subTitle" idx="1"/>
          </p:nvPr>
        </p:nvSpPr>
        <p:spPr>
          <a:xfrm>
            <a:off x="6584245" y="18653125"/>
            <a:ext cx="30722711" cy="8413750"/>
          </a:xfrm>
        </p:spPr>
        <p:txBody>
          <a:bodyPr/>
          <a:lstStyle>
            <a:defPPr>
              <a:defRPr kern="1200" smtId="4294967295"/>
            </a:defPPr>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5"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6" name="Rectangle 6"/>
          <p:cNvSpPr>
            <a:spLocks noGrp="1" noChangeArrowheads="1"/>
          </p:cNvSpPr>
          <p:nvPr>
            <p:ph type="sldNum" sz="quarter" idx="12"/>
          </p:nvPr>
        </p:nvSpPr>
        <p:spPr/>
        <p:txBody>
          <a:bodyPr/>
          <a:lstStyle>
            <a:defPPr>
              <a:defRPr kern="1200" smtId="4294967295"/>
            </a:defPPr>
            <a:lvl1pPr>
              <a:defRPr/>
            </a:lvl1pPr>
          </a:lstStyle>
          <a:p>
            <a:pPr>
              <a:defRPr/>
            </a:pPr>
            <a:fld id="{0DA66E67-F948-4693-96A5-27BC239C04A3}" type="slidenum">
              <a:rPr lang="en-US"/>
              <a:pPr>
                <a:defRPr/>
              </a:pPr>
              <a:t>‹#›</a:t>
            </a:fld>
            <a:endParaRPr lang="en-US"/>
          </a:p>
        </p:txBody>
      </p:sp>
    </p:spTree>
    <p:extLst>
      <p:ext uri="{BB962C8B-B14F-4D97-AF65-F5344CB8AC3E}">
        <p14:creationId xmlns:p14="http://schemas.microsoft.com/office/powerpoint/2010/main" val="364892258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smtId="4294967295"/>
            </a:defPPr>
          </a:lstStyle>
          <a:p>
            <a:r>
              <a:rPr lang="en-US"/>
              <a:t>Click to edit Master title style</a:t>
            </a:r>
          </a:p>
        </p:txBody>
      </p:sp>
      <p:sp>
        <p:nvSpPr>
          <p:cNvPr id="3" name="Vertical Text Placeholder 2"/>
          <p:cNvSpPr>
            <a:spLocks noGrp="1"/>
          </p:cNvSpPr>
          <p:nvPr>
            <p:ph type="body" orient="vert" idx="1"/>
          </p:nvPr>
        </p:nvSpPr>
        <p:spPr/>
        <p:txBody>
          <a:bodyPr vert="eaVert"/>
          <a:lstStyle>
            <a:defPPr>
              <a:defRPr kern="1200" smtId="4294967295"/>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5"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6" name="Rectangle 6"/>
          <p:cNvSpPr>
            <a:spLocks noGrp="1" noChangeArrowheads="1"/>
          </p:cNvSpPr>
          <p:nvPr>
            <p:ph type="sldNum" sz="quarter" idx="12"/>
          </p:nvPr>
        </p:nvSpPr>
        <p:spPr/>
        <p:txBody>
          <a:bodyPr/>
          <a:lstStyle>
            <a:defPPr>
              <a:defRPr kern="1200" smtId="4294967295"/>
            </a:defPPr>
            <a:lvl1pPr>
              <a:defRPr/>
            </a:lvl1pPr>
          </a:lstStyle>
          <a:p>
            <a:pPr>
              <a:defRPr/>
            </a:pPr>
            <a:fld id="{2DA27A25-0059-41B6-A6E5-54D93C10805F}" type="slidenum">
              <a:rPr lang="en-US"/>
              <a:pPr>
                <a:defRPr/>
              </a:pPr>
              <a:t>‹#›</a:t>
            </a:fld>
            <a:endParaRPr lang="en-US"/>
          </a:p>
        </p:txBody>
      </p:sp>
    </p:spTree>
    <p:extLst>
      <p:ext uri="{BB962C8B-B14F-4D97-AF65-F5344CB8AC3E}">
        <p14:creationId xmlns:p14="http://schemas.microsoft.com/office/powerpoint/2010/main" val="418118746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1635" y="2925763"/>
            <a:ext cx="9326033" cy="26335038"/>
          </a:xfrm>
        </p:spPr>
        <p:txBody>
          <a:bodyPr vert="eaVert"/>
          <a:lstStyle>
            <a:defPPr>
              <a:defRPr kern="1200" smtId="4294967295"/>
            </a:defPPr>
          </a:lstStyle>
          <a:p>
            <a:r>
              <a:rPr lang="en-US"/>
              <a:t>Click to edit Master title style</a:t>
            </a:r>
          </a:p>
        </p:txBody>
      </p:sp>
      <p:sp>
        <p:nvSpPr>
          <p:cNvPr id="3" name="Vertical Text Placeholder 2"/>
          <p:cNvSpPr>
            <a:spLocks noGrp="1"/>
          </p:cNvSpPr>
          <p:nvPr>
            <p:ph type="body" orient="vert" idx="1"/>
          </p:nvPr>
        </p:nvSpPr>
        <p:spPr>
          <a:xfrm>
            <a:off x="3293534" y="2925763"/>
            <a:ext cx="27842635" cy="26335038"/>
          </a:xfrm>
        </p:spPr>
        <p:txBody>
          <a:bodyPr vert="eaVert"/>
          <a:lstStyle>
            <a:defPPr>
              <a:defRPr kern="1200" smtId="4294967295"/>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5"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6" name="Rectangle 6"/>
          <p:cNvSpPr>
            <a:spLocks noGrp="1" noChangeArrowheads="1"/>
          </p:cNvSpPr>
          <p:nvPr>
            <p:ph type="sldNum" sz="quarter" idx="12"/>
          </p:nvPr>
        </p:nvSpPr>
        <p:spPr/>
        <p:txBody>
          <a:bodyPr/>
          <a:lstStyle>
            <a:defPPr>
              <a:defRPr kern="1200" smtId="4294967295"/>
            </a:defPPr>
            <a:lvl1pPr>
              <a:defRPr/>
            </a:lvl1pPr>
          </a:lstStyle>
          <a:p>
            <a:pPr>
              <a:defRPr/>
            </a:pPr>
            <a:fld id="{043B26BC-A2E6-4CDA-9F76-12293F26600A}" type="slidenum">
              <a:rPr lang="en-US"/>
              <a:pPr>
                <a:defRPr/>
              </a:pPr>
              <a:t>‹#›</a:t>
            </a:fld>
            <a:endParaRPr lang="en-US"/>
          </a:p>
        </p:txBody>
      </p:sp>
    </p:spTree>
    <p:extLst>
      <p:ext uri="{BB962C8B-B14F-4D97-AF65-F5344CB8AC3E}">
        <p14:creationId xmlns:p14="http://schemas.microsoft.com/office/powerpoint/2010/main" val="349418540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smtId="4294967295"/>
            </a:defPPr>
          </a:lstStyle>
          <a:p>
            <a:r>
              <a:rPr lang="en-US"/>
              <a:t>Click to edit Master title style</a:t>
            </a:r>
          </a:p>
        </p:txBody>
      </p:sp>
      <p:sp>
        <p:nvSpPr>
          <p:cNvPr id="3" name="Content Placeholder 2"/>
          <p:cNvSpPr>
            <a:spLocks noGrp="1"/>
          </p:cNvSpPr>
          <p:nvPr>
            <p:ph idx="1"/>
          </p:nvPr>
        </p:nvSpPr>
        <p:spPr/>
        <p:txBody>
          <a:bodyPr/>
          <a:lstStyle>
            <a:defPPr>
              <a:defRPr kern="1200" smtId="4294967295"/>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5"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6" name="Rectangle 6"/>
          <p:cNvSpPr>
            <a:spLocks noGrp="1" noChangeArrowheads="1"/>
          </p:cNvSpPr>
          <p:nvPr>
            <p:ph type="sldNum" sz="quarter" idx="12"/>
          </p:nvPr>
        </p:nvSpPr>
        <p:spPr/>
        <p:txBody>
          <a:bodyPr/>
          <a:lstStyle>
            <a:defPPr>
              <a:defRPr kern="1200" smtId="4294967295"/>
            </a:defPPr>
            <a:lvl1pPr>
              <a:defRPr/>
            </a:lvl1pPr>
          </a:lstStyle>
          <a:p>
            <a:pPr>
              <a:defRPr/>
            </a:pPr>
            <a:fld id="{0EC1B4D6-BEE2-4AF6-A92E-38CD68913D5A}" type="slidenum">
              <a:rPr lang="en-US"/>
              <a:pPr>
                <a:defRPr/>
              </a:pPr>
              <a:t>‹#›</a:t>
            </a:fld>
            <a:endParaRPr lang="en-US"/>
          </a:p>
        </p:txBody>
      </p:sp>
    </p:spTree>
    <p:extLst>
      <p:ext uri="{BB962C8B-B14F-4D97-AF65-F5344CB8AC3E}">
        <p14:creationId xmlns:p14="http://schemas.microsoft.com/office/powerpoint/2010/main" val="317776266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1" y="21153439"/>
            <a:ext cx="37306957" cy="6537325"/>
          </a:xfrm>
        </p:spPr>
        <p:txBody>
          <a:bodyPr anchor="t"/>
          <a:lstStyle>
            <a:defPPr>
              <a:defRPr kern="1200" smtId="4294967295"/>
            </a:defPPr>
            <a:lvl1pPr algn="l">
              <a:defRPr sz="4000" b="1" cap="all"/>
            </a:lvl1pPr>
          </a:lstStyle>
          <a:p>
            <a:r>
              <a:rPr lang="en-US"/>
              <a:t>Click to edit Master title style</a:t>
            </a:r>
          </a:p>
        </p:txBody>
      </p:sp>
      <p:sp>
        <p:nvSpPr>
          <p:cNvPr id="3" name="Text Placeholder 2"/>
          <p:cNvSpPr>
            <a:spLocks noGrp="1"/>
          </p:cNvSpPr>
          <p:nvPr>
            <p:ph type="body" idx="1"/>
          </p:nvPr>
        </p:nvSpPr>
        <p:spPr>
          <a:xfrm>
            <a:off x="3467101" y="13952538"/>
            <a:ext cx="37306957" cy="7200900"/>
          </a:xfrm>
        </p:spPr>
        <p:txBody>
          <a:bodyPr anchor="b"/>
          <a:lstStyle>
            <a:defPPr>
              <a:defRPr kern="1200" smtId="4294967295"/>
            </a:defPPr>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5"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6" name="Rectangle 6"/>
          <p:cNvSpPr>
            <a:spLocks noGrp="1" noChangeArrowheads="1"/>
          </p:cNvSpPr>
          <p:nvPr>
            <p:ph type="sldNum" sz="quarter" idx="12"/>
          </p:nvPr>
        </p:nvSpPr>
        <p:spPr/>
        <p:txBody>
          <a:bodyPr/>
          <a:lstStyle>
            <a:defPPr>
              <a:defRPr kern="1200" smtId="4294967295"/>
            </a:defPPr>
            <a:lvl1pPr>
              <a:defRPr/>
            </a:lvl1pPr>
          </a:lstStyle>
          <a:p>
            <a:pPr>
              <a:defRPr/>
            </a:pPr>
            <a:fld id="{D8650354-6837-43DB-843B-C6021BD2EF37}" type="slidenum">
              <a:rPr lang="en-US"/>
              <a:pPr>
                <a:defRPr/>
              </a:pPr>
              <a:t>‹#›</a:t>
            </a:fld>
            <a:endParaRPr lang="en-US"/>
          </a:p>
        </p:txBody>
      </p:sp>
    </p:spTree>
    <p:extLst>
      <p:ext uri="{BB962C8B-B14F-4D97-AF65-F5344CB8AC3E}">
        <p14:creationId xmlns:p14="http://schemas.microsoft.com/office/powerpoint/2010/main" val="256863821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smtId="4294967295"/>
            </a:defPPr>
          </a:lstStyle>
          <a:p>
            <a:r>
              <a:rPr lang="en-US"/>
              <a:t>Click to edit Master title style</a:t>
            </a:r>
          </a:p>
        </p:txBody>
      </p:sp>
      <p:sp>
        <p:nvSpPr>
          <p:cNvPr id="3" name="Content Placeholder 2"/>
          <p:cNvSpPr>
            <a:spLocks noGrp="1"/>
          </p:cNvSpPr>
          <p:nvPr>
            <p:ph sz="half" idx="1"/>
          </p:nvPr>
        </p:nvSpPr>
        <p:spPr>
          <a:xfrm>
            <a:off x="3293534" y="9509126"/>
            <a:ext cx="18584332" cy="19751675"/>
          </a:xfrm>
        </p:spPr>
        <p:txBody>
          <a:bodyPr/>
          <a:lstStyle>
            <a:defPPr>
              <a:defRPr kern="1200" smtId="4294967295"/>
            </a:defPPr>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13334" y="9509126"/>
            <a:ext cx="18584332" cy="19751675"/>
          </a:xfrm>
        </p:spPr>
        <p:txBody>
          <a:bodyPr/>
          <a:lstStyle>
            <a:defPPr>
              <a:defRPr kern="1200" smtId="4294967295"/>
            </a:defPPr>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6"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7" name="Rectangle 6"/>
          <p:cNvSpPr>
            <a:spLocks noGrp="1" noChangeArrowheads="1"/>
          </p:cNvSpPr>
          <p:nvPr>
            <p:ph type="sldNum" sz="quarter" idx="12"/>
          </p:nvPr>
        </p:nvSpPr>
        <p:spPr/>
        <p:txBody>
          <a:bodyPr/>
          <a:lstStyle>
            <a:defPPr>
              <a:defRPr kern="1200" smtId="4294967295"/>
            </a:defPPr>
            <a:lvl1pPr>
              <a:defRPr/>
            </a:lvl1pPr>
          </a:lstStyle>
          <a:p>
            <a:pPr>
              <a:defRPr/>
            </a:pPr>
            <a:fld id="{4296FF25-ADB1-4315-9622-9852994CD1E5}" type="slidenum">
              <a:rPr lang="en-US"/>
              <a:pPr>
                <a:defRPr/>
              </a:pPr>
              <a:t>‹#›</a:t>
            </a:fld>
            <a:endParaRPr lang="en-US"/>
          </a:p>
        </p:txBody>
      </p:sp>
    </p:spTree>
    <p:extLst>
      <p:ext uri="{BB962C8B-B14F-4D97-AF65-F5344CB8AC3E}">
        <p14:creationId xmlns:p14="http://schemas.microsoft.com/office/powerpoint/2010/main" val="261830916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279" y="1317625"/>
            <a:ext cx="39502643" cy="5486400"/>
          </a:xfrm>
        </p:spPr>
        <p:txBody>
          <a:bodyPr/>
          <a:lstStyle>
            <a:defPPr>
              <a:defRPr kern="1200" smtId="4294967295"/>
            </a:defPPr>
            <a:lvl1pPr>
              <a:defRPr/>
            </a:lvl1pPr>
          </a:lstStyle>
          <a:p>
            <a:r>
              <a:rPr lang="en-US"/>
              <a:t>Click to edit Master title style</a:t>
            </a:r>
          </a:p>
        </p:txBody>
      </p:sp>
      <p:sp>
        <p:nvSpPr>
          <p:cNvPr id="3" name="Text Placeholder 2"/>
          <p:cNvSpPr>
            <a:spLocks noGrp="1"/>
          </p:cNvSpPr>
          <p:nvPr>
            <p:ph type="body" idx="1"/>
          </p:nvPr>
        </p:nvSpPr>
        <p:spPr>
          <a:xfrm>
            <a:off x="2194278" y="7369176"/>
            <a:ext cx="19392900" cy="3070225"/>
          </a:xfrm>
        </p:spPr>
        <p:txBody>
          <a:bodyPr anchor="b"/>
          <a:lstStyle>
            <a:defPPr>
              <a:defRPr kern="1200" smtId="4294967295"/>
            </a:defPPr>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4278" y="10439400"/>
            <a:ext cx="19392900" cy="18965862"/>
          </a:xfrm>
        </p:spPr>
        <p:txBody>
          <a:bodyPr/>
          <a:lstStyle>
            <a:defPPr>
              <a:defRPr kern="1200" smtId="4294967295"/>
            </a:defPPr>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5555" y="7369176"/>
            <a:ext cx="19401368" cy="3070225"/>
          </a:xfrm>
        </p:spPr>
        <p:txBody>
          <a:bodyPr anchor="b"/>
          <a:lstStyle>
            <a:defPPr>
              <a:defRPr kern="1200" smtId="4294967295"/>
            </a:defPPr>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5555" y="10439400"/>
            <a:ext cx="19401368" cy="18965862"/>
          </a:xfrm>
        </p:spPr>
        <p:txBody>
          <a:bodyPr/>
          <a:lstStyle>
            <a:defPPr>
              <a:defRPr kern="1200" smtId="4294967295"/>
            </a:defPPr>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8"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9" name="Rectangle 6"/>
          <p:cNvSpPr>
            <a:spLocks noGrp="1" noChangeArrowheads="1"/>
          </p:cNvSpPr>
          <p:nvPr>
            <p:ph type="sldNum" sz="quarter" idx="12"/>
          </p:nvPr>
        </p:nvSpPr>
        <p:spPr/>
        <p:txBody>
          <a:bodyPr/>
          <a:lstStyle>
            <a:defPPr>
              <a:defRPr kern="1200" smtId="4294967295"/>
            </a:defPPr>
            <a:lvl1pPr>
              <a:defRPr/>
            </a:lvl1pPr>
          </a:lstStyle>
          <a:p>
            <a:pPr>
              <a:defRPr/>
            </a:pPr>
            <a:fld id="{72EF82B1-171C-4CAC-B9C4-22062286C8C4}" type="slidenum">
              <a:rPr lang="en-US"/>
              <a:pPr>
                <a:defRPr/>
              </a:pPr>
              <a:t>‹#›</a:t>
            </a:fld>
            <a:endParaRPr lang="en-US"/>
          </a:p>
        </p:txBody>
      </p:sp>
    </p:spTree>
    <p:extLst>
      <p:ext uri="{BB962C8B-B14F-4D97-AF65-F5344CB8AC3E}">
        <p14:creationId xmlns:p14="http://schemas.microsoft.com/office/powerpoint/2010/main" val="360122392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kern="1200" smtId="4294967295"/>
            </a:defPPr>
          </a:lstStyle>
          <a:p>
            <a:r>
              <a:rPr lang="en-US"/>
              <a:t>Click to edit Master title style</a:t>
            </a:r>
          </a:p>
        </p:txBody>
      </p:sp>
      <p:sp>
        <p:nvSpPr>
          <p:cNvPr id="3"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4"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5" name="Rectangle 6"/>
          <p:cNvSpPr>
            <a:spLocks noGrp="1" noChangeArrowheads="1"/>
          </p:cNvSpPr>
          <p:nvPr>
            <p:ph type="sldNum" sz="quarter" idx="12"/>
          </p:nvPr>
        </p:nvSpPr>
        <p:spPr/>
        <p:txBody>
          <a:bodyPr/>
          <a:lstStyle>
            <a:defPPr>
              <a:defRPr kern="1200" smtId="4294967295"/>
            </a:defPPr>
            <a:lvl1pPr>
              <a:defRPr/>
            </a:lvl1pPr>
          </a:lstStyle>
          <a:p>
            <a:pPr>
              <a:defRPr/>
            </a:pPr>
            <a:fld id="{678F620B-8934-45A0-BE2C-EF6C76032C45}" type="slidenum">
              <a:rPr lang="en-US"/>
              <a:pPr>
                <a:defRPr/>
              </a:pPr>
              <a:t>‹#›</a:t>
            </a:fld>
            <a:endParaRPr lang="en-US"/>
          </a:p>
        </p:txBody>
      </p:sp>
    </p:spTree>
    <p:extLst>
      <p:ext uri="{BB962C8B-B14F-4D97-AF65-F5344CB8AC3E}">
        <p14:creationId xmlns:p14="http://schemas.microsoft.com/office/powerpoint/2010/main" val="352938633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3"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4" name="Rectangle 6"/>
          <p:cNvSpPr>
            <a:spLocks noGrp="1" noChangeArrowheads="1"/>
          </p:cNvSpPr>
          <p:nvPr>
            <p:ph type="sldNum" sz="quarter" idx="12"/>
          </p:nvPr>
        </p:nvSpPr>
        <p:spPr/>
        <p:txBody>
          <a:bodyPr/>
          <a:lstStyle>
            <a:defPPr>
              <a:defRPr kern="1200" smtId="4294967295"/>
            </a:defPPr>
            <a:lvl1pPr>
              <a:defRPr/>
            </a:lvl1pPr>
          </a:lstStyle>
          <a:p>
            <a:pPr>
              <a:defRPr/>
            </a:pPr>
            <a:fld id="{A3ECE3F5-A3DD-46D3-8112-19EE7FD1DDFA}" type="slidenum">
              <a:rPr lang="en-US"/>
              <a:pPr>
                <a:defRPr/>
              </a:pPr>
              <a:t>‹#›</a:t>
            </a:fld>
            <a:endParaRPr lang="en-US"/>
          </a:p>
        </p:txBody>
      </p:sp>
    </p:spTree>
    <p:extLst>
      <p:ext uri="{BB962C8B-B14F-4D97-AF65-F5344CB8AC3E}">
        <p14:creationId xmlns:p14="http://schemas.microsoft.com/office/powerpoint/2010/main" val="233742527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278" y="1311275"/>
            <a:ext cx="14439900" cy="5576888"/>
          </a:xfrm>
        </p:spPr>
        <p:txBody>
          <a:bodyPr anchor="b"/>
          <a:lstStyle>
            <a:defPPr>
              <a:defRPr kern="1200" smtId="4294967295"/>
            </a:defPPr>
            <a:lvl1pPr algn="l">
              <a:defRPr sz="2000" b="1"/>
            </a:lvl1pPr>
          </a:lstStyle>
          <a:p>
            <a:r>
              <a:rPr lang="en-US"/>
              <a:t>Click to edit Master title style</a:t>
            </a:r>
          </a:p>
        </p:txBody>
      </p:sp>
      <p:sp>
        <p:nvSpPr>
          <p:cNvPr id="3" name="Content Placeholder 2"/>
          <p:cNvSpPr>
            <a:spLocks noGrp="1"/>
          </p:cNvSpPr>
          <p:nvPr>
            <p:ph idx="1"/>
          </p:nvPr>
        </p:nvSpPr>
        <p:spPr>
          <a:xfrm>
            <a:off x="17160523" y="1311275"/>
            <a:ext cx="24536400" cy="28093988"/>
          </a:xfrm>
        </p:spPr>
        <p:txBody>
          <a:bodyPr/>
          <a:lstStyle>
            <a:defPPr>
              <a:defRPr kern="1200" smtId="4294967295"/>
            </a:defPPr>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278" y="6888163"/>
            <a:ext cx="14439900" cy="22517100"/>
          </a:xfrm>
        </p:spPr>
        <p:txBody>
          <a:bodyPr/>
          <a:lstStyle>
            <a:defPPr>
              <a:defRPr kern="1200" smtId="4294967295"/>
            </a:defPPr>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6"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7" name="Rectangle 6"/>
          <p:cNvSpPr>
            <a:spLocks noGrp="1" noChangeArrowheads="1"/>
          </p:cNvSpPr>
          <p:nvPr>
            <p:ph type="sldNum" sz="quarter" idx="12"/>
          </p:nvPr>
        </p:nvSpPr>
        <p:spPr/>
        <p:txBody>
          <a:bodyPr/>
          <a:lstStyle>
            <a:defPPr>
              <a:defRPr kern="1200" smtId="4294967295"/>
            </a:defPPr>
            <a:lvl1pPr>
              <a:defRPr/>
            </a:lvl1pPr>
          </a:lstStyle>
          <a:p>
            <a:pPr>
              <a:defRPr/>
            </a:pPr>
            <a:fld id="{96691E56-DA67-4BF5-BA67-706F30B37046}" type="slidenum">
              <a:rPr lang="en-US"/>
              <a:pPr>
                <a:defRPr/>
              </a:pPr>
              <a:t>‹#›</a:t>
            </a:fld>
            <a:endParaRPr lang="en-US"/>
          </a:p>
        </p:txBody>
      </p:sp>
    </p:spTree>
    <p:extLst>
      <p:ext uri="{BB962C8B-B14F-4D97-AF65-F5344CB8AC3E}">
        <p14:creationId xmlns:p14="http://schemas.microsoft.com/office/powerpoint/2010/main" val="398289561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3545" y="23042564"/>
            <a:ext cx="26334157" cy="2720975"/>
          </a:xfrm>
        </p:spPr>
        <p:txBody>
          <a:bodyPr anchor="b"/>
          <a:lstStyle>
            <a:defPPr>
              <a:defRPr kern="1200" smtId="4294967295"/>
            </a:defPPr>
            <a:lvl1pPr algn="l">
              <a:defRPr sz="2000" b="1"/>
            </a:lvl1pPr>
          </a:lstStyle>
          <a:p>
            <a:r>
              <a:rPr lang="en-US"/>
              <a:t>Click to edit Master title style</a:t>
            </a:r>
          </a:p>
        </p:txBody>
      </p:sp>
      <p:sp>
        <p:nvSpPr>
          <p:cNvPr id="3" name="Picture Placeholder 2"/>
          <p:cNvSpPr>
            <a:spLocks noGrp="1"/>
          </p:cNvSpPr>
          <p:nvPr>
            <p:ph type="pic" idx="1"/>
          </p:nvPr>
        </p:nvSpPr>
        <p:spPr>
          <a:xfrm>
            <a:off x="8603545" y="2941638"/>
            <a:ext cx="26334157" cy="19750088"/>
          </a:xfrm>
        </p:spPr>
        <p:txBody>
          <a:bodyPr/>
          <a:lstStyle>
            <a:defPPr>
              <a:defRPr kern="1200" smtId="4294967295"/>
            </a:defPPr>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3545" y="25763539"/>
            <a:ext cx="26334157" cy="3862387"/>
          </a:xfrm>
        </p:spPr>
        <p:txBody>
          <a:bodyPr/>
          <a:lstStyle>
            <a:defPPr>
              <a:defRPr kern="1200" smtId="4294967295"/>
            </a:defPPr>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defPPr>
              <a:defRPr kern="1200" smtId="4294967295"/>
            </a:defPPr>
            <a:lvl1pPr>
              <a:defRPr/>
            </a:lvl1pPr>
          </a:lstStyle>
          <a:p>
            <a:pPr>
              <a:defRPr/>
            </a:pPr>
            <a:endParaRPr lang="en-US"/>
          </a:p>
        </p:txBody>
      </p:sp>
      <p:sp>
        <p:nvSpPr>
          <p:cNvPr id="6" name="Rectangle 5"/>
          <p:cNvSpPr>
            <a:spLocks noGrp="1" noChangeArrowheads="1"/>
          </p:cNvSpPr>
          <p:nvPr>
            <p:ph type="ftr" sz="quarter" idx="11"/>
          </p:nvPr>
        </p:nvSpPr>
        <p:spPr/>
        <p:txBody>
          <a:bodyPr/>
          <a:lstStyle>
            <a:defPPr>
              <a:defRPr kern="1200" smtId="4294967295"/>
            </a:defPPr>
            <a:lvl1pPr>
              <a:defRPr/>
            </a:lvl1pPr>
          </a:lstStyle>
          <a:p>
            <a:pPr>
              <a:defRPr/>
            </a:pPr>
            <a:endParaRPr lang="en-US"/>
          </a:p>
        </p:txBody>
      </p:sp>
      <p:sp>
        <p:nvSpPr>
          <p:cNvPr id="7" name="Rectangle 6"/>
          <p:cNvSpPr>
            <a:spLocks noGrp="1" noChangeArrowheads="1"/>
          </p:cNvSpPr>
          <p:nvPr>
            <p:ph type="sldNum" sz="quarter" idx="12"/>
          </p:nvPr>
        </p:nvSpPr>
        <p:spPr/>
        <p:txBody>
          <a:bodyPr/>
          <a:lstStyle>
            <a:defPPr>
              <a:defRPr kern="1200" smtId="4294967295"/>
            </a:defPPr>
            <a:lvl1pPr>
              <a:defRPr/>
            </a:lvl1pPr>
          </a:lstStyle>
          <a:p>
            <a:pPr>
              <a:defRPr/>
            </a:pPr>
            <a:fld id="{87F51DAE-E528-43E1-8BE0-91521416EFB0}" type="slidenum">
              <a:rPr lang="en-US"/>
              <a:pPr>
                <a:defRPr/>
              </a:pPr>
              <a:t>‹#›</a:t>
            </a:fld>
            <a:endParaRPr lang="en-US"/>
          </a:p>
        </p:txBody>
      </p:sp>
    </p:spTree>
    <p:extLst>
      <p:ext uri="{BB962C8B-B14F-4D97-AF65-F5344CB8AC3E}">
        <p14:creationId xmlns:p14="http://schemas.microsoft.com/office/powerpoint/2010/main" val="215429485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0094B3"/>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4063" y="2925763"/>
            <a:ext cx="37303075" cy="5486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26714" tIns="213357" rIns="426714" bIns="213357" anchor="ctr" anchorCtr="0" compatLnSpc="1">
            <a:prstTxWarp prst="textNoShape">
              <a:avLst/>
            </a:prstTxWarp>
          </a:bodyPr>
          <a:lstStyle>
            <a:defPPr>
              <a:defRPr kern="1200" smtId="4294967295"/>
            </a:defPPr>
          </a:lstStyle>
          <a:p>
            <a:pPr lvl="0"/>
            <a:r>
              <a:rPr lang="en-US"/>
              <a:t>Click to edit Master title style</a:t>
            </a:r>
          </a:p>
        </p:txBody>
      </p:sp>
      <p:sp>
        <p:nvSpPr>
          <p:cNvPr id="1027" name="Rectangle 3"/>
          <p:cNvSpPr>
            <a:spLocks noGrp="1" noChangeArrowheads="1"/>
          </p:cNvSpPr>
          <p:nvPr>
            <p:ph type="body" idx="1"/>
          </p:nvPr>
        </p:nvSpPr>
        <p:spPr bwMode="auto">
          <a:xfrm>
            <a:off x="3294063" y="9509125"/>
            <a:ext cx="37303075" cy="19751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26714" tIns="213357" rIns="426714" bIns="213357" anchor="t" anchorCtr="0" compatLnSpc="1">
            <a:prstTxWarp prst="textNoShape">
              <a:avLst/>
            </a:prstTxWarp>
          </a:bodyPr>
          <a:lstStyle>
            <a:defPPr>
              <a:defRPr kern="1200" smtId="4294967295"/>
            </a:def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294063" y="29992638"/>
            <a:ext cx="9144000" cy="2193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26714" tIns="213357" rIns="426714" bIns="213357" anchor="t" anchorCtr="0" compatLnSpc="1">
            <a:prstTxWarp prst="textNoShape">
              <a:avLst/>
            </a:prstTxWarp>
          </a:bodyPr>
          <a:lstStyle>
            <a:defPPr>
              <a:defRPr kern="1200" smtId="4294967295"/>
            </a:defPPr>
            <a:lvl1pPr defTabSz="4267200">
              <a:defRPr sz="6500"/>
            </a:lvl1pPr>
          </a:lstStyle>
          <a:p>
            <a:pPr>
              <a:defRPr/>
            </a:pPr>
            <a:endParaRPr lang="en-US"/>
          </a:p>
        </p:txBody>
      </p:sp>
      <p:sp>
        <p:nvSpPr>
          <p:cNvPr id="1029" name="Rectangle 5"/>
          <p:cNvSpPr>
            <a:spLocks noGrp="1" noChangeArrowheads="1"/>
          </p:cNvSpPr>
          <p:nvPr>
            <p:ph type="ftr" sz="quarter" idx="3"/>
          </p:nvPr>
        </p:nvSpPr>
        <p:spPr bwMode="auto">
          <a:xfrm>
            <a:off x="14993938" y="29992638"/>
            <a:ext cx="13903325" cy="2193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26714" tIns="213357" rIns="426714" bIns="213357" anchor="t" anchorCtr="0" compatLnSpc="1">
            <a:prstTxWarp prst="textNoShape">
              <a:avLst/>
            </a:prstTxWarp>
          </a:bodyPr>
          <a:lstStyle>
            <a:defPPr>
              <a:defRPr kern="1200" smtId="4294967295"/>
            </a:defPPr>
            <a:lvl1pPr algn="ctr" defTabSz="4267200">
              <a:defRPr sz="6500"/>
            </a:lvl1pPr>
          </a:lstStyle>
          <a:p>
            <a:pPr>
              <a:defRPr/>
            </a:pPr>
            <a:endParaRPr lang="en-US"/>
          </a:p>
        </p:txBody>
      </p:sp>
      <p:sp>
        <p:nvSpPr>
          <p:cNvPr id="1030" name="Rectangle 6"/>
          <p:cNvSpPr>
            <a:spLocks noGrp="1" noChangeArrowheads="1"/>
          </p:cNvSpPr>
          <p:nvPr>
            <p:ph type="sldNum" sz="quarter" idx="4"/>
          </p:nvPr>
        </p:nvSpPr>
        <p:spPr bwMode="auto">
          <a:xfrm>
            <a:off x="31453138" y="29992638"/>
            <a:ext cx="9144000" cy="2193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26714" tIns="213357" rIns="426714" bIns="213357" anchor="t" anchorCtr="0" compatLnSpc="1">
            <a:prstTxWarp prst="textNoShape">
              <a:avLst/>
            </a:prstTxWarp>
          </a:bodyPr>
          <a:lstStyle>
            <a:defPPr>
              <a:defRPr kern="1200" smtId="4294967295"/>
            </a:defPPr>
            <a:lvl1pPr algn="r" defTabSz="4267200">
              <a:defRPr sz="6500"/>
            </a:lvl1pPr>
          </a:lstStyle>
          <a:p>
            <a:pPr>
              <a:defRPr/>
            </a:pPr>
            <a:fld id="{469A0CB4-D18D-4AEF-B324-9EDF067D136D}" type="slidenum">
              <a:rPr lang="en-US"/>
              <a:pPr>
                <a:defRPr/>
              </a:pPr>
              <a:t>‹#›</a:t>
            </a:fld>
            <a:endParaRPr lang="en-US"/>
          </a:p>
        </p:txBody>
      </p:sp>
      <p:pic>
        <p:nvPicPr>
          <p:cNvPr id="1031" name="New picture"/>
          <p:cNvPicPr/>
          <p:nvPr/>
        </p:nvPicPr>
        <p:blipFill>
          <a:blip r:embed="rId13"/>
          <a:stretch>
            <a:fillRect/>
          </a:stretch>
        </p:blipFill>
        <p:spPr>
          <a:xfrm rot="16200000">
            <a:off x="-11506200" y="16459200"/>
            <a:ext cx="14274800" cy="4368800"/>
          </a:xfrm>
          <a:prstGeom prst="rect">
            <a:avLst/>
          </a:prstGeom>
        </p:spPr>
      </p:pic>
      <p:pic>
        <p:nvPicPr>
          <p:cNvPr id="1032" name="New picture"/>
          <p:cNvPicPr/>
          <p:nvPr/>
        </p:nvPicPr>
        <p:blipFill>
          <a:blip r:embed="rId13"/>
          <a:stretch>
            <a:fillRect/>
          </a:stretch>
        </p:blipFill>
        <p:spPr>
          <a:xfrm rot="5400000">
            <a:off x="41122600" y="16459200"/>
            <a:ext cx="14274800" cy="4368800"/>
          </a:xfrm>
          <a:prstGeom prst="rect">
            <a:avLst/>
          </a:prstGeom>
        </p:spPr>
      </p:pic>
      <p:pic>
        <p:nvPicPr>
          <p:cNvPr id="1033" name="New picture"/>
          <p:cNvPicPr/>
          <p:nvPr/>
        </p:nvPicPr>
        <p:blipFill>
          <a:blip r:embed="rId14"/>
          <a:stretch>
            <a:fillRect/>
          </a:stretch>
        </p:blipFill>
        <p:spPr>
          <a:xfrm>
            <a:off x="6959600" y="33426400"/>
            <a:ext cx="29972000" cy="1549400"/>
          </a:xfrm>
          <a:prstGeom prst="rect">
            <a:avLst/>
          </a:prstGeom>
        </p:spPr>
      </p:pic>
      <p:sp>
        <p:nvSpPr>
          <p:cNvPr id="1034" name="New shape"/>
          <p:cNvSpPr/>
          <p:nvPr/>
        </p:nvSpPr>
        <p:spPr>
          <a:xfrm>
            <a:off x="6959600" y="33997900"/>
            <a:ext cx="219456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sz="4880" smtId="4294967295">
                <a:solidFill>
                  <a:srgbClr val="808080"/>
                </a:solidFill>
              </a:rPr>
              <a:t>Template ID: persuadingsapphire  Size: 48x36</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defPPr>
        <a:defRPr kern="1200" smtId="4294967295"/>
      </a:defPPr>
      <a:lvl1pPr algn="ctr" defTabSz="4267200" rtl="0" eaLnBrk="0" fontAlgn="base" hangingPunct="0">
        <a:spcBef>
          <a:spcPct val="0"/>
        </a:spcBef>
        <a:spcAft>
          <a:spcPct val="0"/>
        </a:spcAft>
        <a:defRPr sz="20500">
          <a:solidFill>
            <a:schemeClr val="tx2"/>
          </a:solidFill>
          <a:latin typeface="+mj-lt"/>
          <a:ea typeface="+mj-ea"/>
          <a:cs typeface="+mj-cs"/>
        </a:defRPr>
      </a:lvl1pPr>
      <a:lvl2pPr algn="ctr" defTabSz="4267200" rtl="0" eaLnBrk="0" fontAlgn="base" hangingPunct="0">
        <a:spcBef>
          <a:spcPct val="0"/>
        </a:spcBef>
        <a:spcAft>
          <a:spcPct val="0"/>
        </a:spcAft>
        <a:defRPr sz="20500">
          <a:solidFill>
            <a:schemeClr val="tx2"/>
          </a:solidFill>
          <a:latin typeface="Times New Roman" pitchFamily="18" charset="0"/>
        </a:defRPr>
      </a:lvl2pPr>
      <a:lvl3pPr algn="ctr" defTabSz="4267200" rtl="0" eaLnBrk="0" fontAlgn="base" hangingPunct="0">
        <a:spcBef>
          <a:spcPct val="0"/>
        </a:spcBef>
        <a:spcAft>
          <a:spcPct val="0"/>
        </a:spcAft>
        <a:defRPr sz="20500">
          <a:solidFill>
            <a:schemeClr val="tx2"/>
          </a:solidFill>
          <a:latin typeface="Times New Roman" pitchFamily="18" charset="0"/>
        </a:defRPr>
      </a:lvl3pPr>
      <a:lvl4pPr algn="ctr" defTabSz="4267200" rtl="0" eaLnBrk="0" fontAlgn="base" hangingPunct="0">
        <a:spcBef>
          <a:spcPct val="0"/>
        </a:spcBef>
        <a:spcAft>
          <a:spcPct val="0"/>
        </a:spcAft>
        <a:defRPr sz="20500">
          <a:solidFill>
            <a:schemeClr val="tx2"/>
          </a:solidFill>
          <a:latin typeface="Times New Roman" pitchFamily="18" charset="0"/>
        </a:defRPr>
      </a:lvl4pPr>
      <a:lvl5pPr algn="ctr" defTabSz="4267200" rtl="0" eaLnBrk="0" fontAlgn="base" hangingPunct="0">
        <a:spcBef>
          <a:spcPct val="0"/>
        </a:spcBef>
        <a:spcAft>
          <a:spcPct val="0"/>
        </a:spcAft>
        <a:defRPr sz="20500">
          <a:solidFill>
            <a:schemeClr val="tx2"/>
          </a:solidFill>
          <a:latin typeface="Times New Roman" pitchFamily="18" charset="0"/>
        </a:defRPr>
      </a:lvl5pPr>
      <a:lvl6pPr marL="457200" algn="ctr" defTabSz="4267200" rtl="0" eaLnBrk="0" fontAlgn="base" hangingPunct="0">
        <a:spcBef>
          <a:spcPct val="0"/>
        </a:spcBef>
        <a:spcAft>
          <a:spcPct val="0"/>
        </a:spcAft>
        <a:defRPr sz="20500">
          <a:solidFill>
            <a:schemeClr val="tx2"/>
          </a:solidFill>
          <a:latin typeface="Times New Roman" pitchFamily="18" charset="0"/>
        </a:defRPr>
      </a:lvl6pPr>
      <a:lvl7pPr marL="914400" algn="ctr" defTabSz="4267200" rtl="0" eaLnBrk="0" fontAlgn="base" hangingPunct="0">
        <a:spcBef>
          <a:spcPct val="0"/>
        </a:spcBef>
        <a:spcAft>
          <a:spcPct val="0"/>
        </a:spcAft>
        <a:defRPr sz="20500">
          <a:solidFill>
            <a:schemeClr val="tx2"/>
          </a:solidFill>
          <a:latin typeface="Times New Roman" pitchFamily="18" charset="0"/>
        </a:defRPr>
      </a:lvl7pPr>
      <a:lvl8pPr marL="1371600" algn="ctr" defTabSz="4267200" rtl="0" eaLnBrk="0" fontAlgn="base" hangingPunct="0">
        <a:spcBef>
          <a:spcPct val="0"/>
        </a:spcBef>
        <a:spcAft>
          <a:spcPct val="0"/>
        </a:spcAft>
        <a:defRPr sz="20500">
          <a:solidFill>
            <a:schemeClr val="tx2"/>
          </a:solidFill>
          <a:latin typeface="Times New Roman" pitchFamily="18" charset="0"/>
        </a:defRPr>
      </a:lvl8pPr>
      <a:lvl9pPr marL="1828800" algn="ctr" defTabSz="4267200" rtl="0" eaLnBrk="0" fontAlgn="base" hangingPunct="0">
        <a:spcBef>
          <a:spcPct val="0"/>
        </a:spcBef>
        <a:spcAft>
          <a:spcPct val="0"/>
        </a:spcAft>
        <a:defRPr sz="20500">
          <a:solidFill>
            <a:schemeClr val="tx2"/>
          </a:solidFill>
          <a:latin typeface="Times New Roman" pitchFamily="18" charset="0"/>
        </a:defRPr>
      </a:lvl9pPr>
    </p:titleStyle>
    <p:bodyStyle>
      <a:defPPr>
        <a:defRPr kern="1200" smtId="4294967295"/>
      </a:defPPr>
      <a:lvl1pPr marL="1600200" indent="-1600200" algn="l" defTabSz="4267200" rtl="0" eaLnBrk="0" fontAlgn="base" hangingPunct="0">
        <a:spcBef>
          <a:spcPct val="20000"/>
        </a:spcBef>
        <a:spcAft>
          <a:spcPct val="0"/>
        </a:spcAft>
        <a:buChar char="•"/>
        <a:defRPr sz="14900">
          <a:solidFill>
            <a:schemeClr val="tx1"/>
          </a:solidFill>
          <a:latin typeface="+mn-lt"/>
          <a:ea typeface="+mn-ea"/>
          <a:cs typeface="+mn-cs"/>
        </a:defRPr>
      </a:lvl1pPr>
      <a:lvl2pPr marL="3467100" indent="-1333500" algn="l" defTabSz="4267200" rtl="0" eaLnBrk="0" fontAlgn="base" hangingPunct="0">
        <a:spcBef>
          <a:spcPct val="20000"/>
        </a:spcBef>
        <a:spcAft>
          <a:spcPct val="0"/>
        </a:spcAft>
        <a:buChar char="–"/>
        <a:defRPr sz="13100">
          <a:solidFill>
            <a:schemeClr val="tx1"/>
          </a:solidFill>
          <a:latin typeface="+mn-lt"/>
        </a:defRPr>
      </a:lvl2pPr>
      <a:lvl3pPr marL="5334000" indent="-1066800" algn="l" defTabSz="4267200" rtl="0" eaLnBrk="0" fontAlgn="base" hangingPunct="0">
        <a:spcBef>
          <a:spcPct val="20000"/>
        </a:spcBef>
        <a:spcAft>
          <a:spcPct val="0"/>
        </a:spcAft>
        <a:buChar char="•"/>
        <a:defRPr sz="11200">
          <a:solidFill>
            <a:schemeClr val="tx1"/>
          </a:solidFill>
          <a:latin typeface="+mn-lt"/>
        </a:defRPr>
      </a:lvl3pPr>
      <a:lvl4pPr marL="7467600" indent="-1066800" algn="l" defTabSz="4267200" rtl="0" eaLnBrk="0" fontAlgn="base" hangingPunct="0">
        <a:spcBef>
          <a:spcPct val="20000"/>
        </a:spcBef>
        <a:spcAft>
          <a:spcPct val="0"/>
        </a:spcAft>
        <a:buChar char="–"/>
        <a:defRPr sz="9300">
          <a:solidFill>
            <a:schemeClr val="tx1"/>
          </a:solidFill>
          <a:latin typeface="+mn-lt"/>
        </a:defRPr>
      </a:lvl4pPr>
      <a:lvl5pPr marL="9601200" indent="-1066800" algn="l" defTabSz="4267200" rtl="0" eaLnBrk="0" fontAlgn="base" hangingPunct="0">
        <a:spcBef>
          <a:spcPct val="20000"/>
        </a:spcBef>
        <a:spcAft>
          <a:spcPct val="0"/>
        </a:spcAft>
        <a:buChar char="»"/>
        <a:defRPr sz="9300">
          <a:solidFill>
            <a:schemeClr val="tx1"/>
          </a:solidFill>
          <a:latin typeface="+mn-lt"/>
        </a:defRPr>
      </a:lvl5pPr>
      <a:lvl6pPr marL="10058400" indent="-1066800" algn="l" defTabSz="4267200" rtl="0" eaLnBrk="0" fontAlgn="base" hangingPunct="0">
        <a:spcBef>
          <a:spcPct val="20000"/>
        </a:spcBef>
        <a:spcAft>
          <a:spcPct val="0"/>
        </a:spcAft>
        <a:buChar char="»"/>
        <a:defRPr sz="9300">
          <a:solidFill>
            <a:schemeClr val="tx1"/>
          </a:solidFill>
          <a:latin typeface="+mn-lt"/>
        </a:defRPr>
      </a:lvl6pPr>
      <a:lvl7pPr marL="10515600" indent="-1066800" algn="l" defTabSz="4267200" rtl="0" eaLnBrk="0" fontAlgn="base" hangingPunct="0">
        <a:spcBef>
          <a:spcPct val="20000"/>
        </a:spcBef>
        <a:spcAft>
          <a:spcPct val="0"/>
        </a:spcAft>
        <a:buChar char="»"/>
        <a:defRPr sz="9300">
          <a:solidFill>
            <a:schemeClr val="tx1"/>
          </a:solidFill>
          <a:latin typeface="+mn-lt"/>
        </a:defRPr>
      </a:lvl7pPr>
      <a:lvl8pPr marL="10972800" indent="-1066800" algn="l" defTabSz="4267200" rtl="0" eaLnBrk="0" fontAlgn="base" hangingPunct="0">
        <a:spcBef>
          <a:spcPct val="20000"/>
        </a:spcBef>
        <a:spcAft>
          <a:spcPct val="0"/>
        </a:spcAft>
        <a:buChar char="»"/>
        <a:defRPr sz="9300">
          <a:solidFill>
            <a:schemeClr val="tx1"/>
          </a:solidFill>
          <a:latin typeface="+mn-lt"/>
        </a:defRPr>
      </a:lvl8pPr>
      <a:lvl9pPr marL="11430000" indent="-1066800" algn="l" defTabSz="4267200" rtl="0" eaLnBrk="0" fontAlgn="base" hangingPunct="0">
        <a:spcBef>
          <a:spcPct val="20000"/>
        </a:spcBef>
        <a:spcAft>
          <a:spcPct val="0"/>
        </a:spcAft>
        <a:buChar char="»"/>
        <a:defRPr sz="9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1482A5"/>
            </a:gs>
          </a:gsLst>
          <a:lin ang="5400000" scaled="1"/>
        </a:gradFill>
        <a:effectLst/>
      </p:bgPr>
    </p:bg>
    <p:spTree>
      <p:nvGrpSpPr>
        <p:cNvPr id="1" name=""/>
        <p:cNvGrpSpPr/>
        <p:nvPr/>
      </p:nvGrpSpPr>
      <p:grpSpPr>
        <a:xfrm>
          <a:off x="0" y="0"/>
          <a:ext cx="0" cy="0"/>
          <a:chOff x="0" y="0"/>
          <a:chExt cx="0" cy="0"/>
        </a:xfrm>
      </p:grpSpPr>
      <p:sp>
        <p:nvSpPr>
          <p:cNvPr id="41" name="Title 11">
            <a:extLst>
              <a:ext uri="{FF2B5EF4-FFF2-40B4-BE49-F238E27FC236}">
                <a16:creationId xmlns:a16="http://schemas.microsoft.com/office/drawing/2014/main" id="{8785E597-B0C8-4CA8-9A56-A0F3996D088D}"/>
              </a:ext>
            </a:extLst>
          </p:cNvPr>
          <p:cNvSpPr txBox="1"/>
          <p:nvPr/>
        </p:nvSpPr>
        <p:spPr>
          <a:xfrm>
            <a:off x="3657600" y="1385518"/>
            <a:ext cx="36576000" cy="2746935"/>
          </a:xfrm>
          <a:prstGeom prst="rect">
            <a:avLst/>
          </a:prstGeom>
        </p:spPr>
        <p:txBody>
          <a:bodyPr lIns="128016" tIns="64008" rIns="128016" bIns="64008"/>
          <a:lstStyle>
            <a:defPPr>
              <a:defRPr kern="1200" smtId="4294967295"/>
            </a:defPPr>
            <a:lvl1pPr algn="ctr" defTabSz="4389028" rtl="0" eaLnBrk="1" latinLnBrk="0" hangingPunct="1">
              <a:spcBef>
                <a:spcPct val="0"/>
              </a:spcBef>
              <a:buNone/>
              <a:defRPr sz="13400" kern="1200">
                <a:solidFill>
                  <a:schemeClr val="tx1"/>
                </a:solidFill>
                <a:latin typeface="+mj-lt"/>
                <a:ea typeface="+mj-ea"/>
                <a:cs typeface="+mj-cs"/>
              </a:defRPr>
            </a:lvl1pPr>
          </a:lstStyle>
          <a:p>
            <a:r>
              <a:rPr lang="en-US" sz="9600" b="1" dirty="0">
                <a:solidFill>
                  <a:schemeClr val="tx2">
                    <a:lumMod val="50000"/>
                  </a:schemeClr>
                </a:solidFill>
                <a:latin typeface="18thCentury" pitchFamily="2" charset="0"/>
              </a:rPr>
              <a:t>Mindful Attention Increases and Mediates Psychological Outcomes Following Mantram Repetition Practice in Veterans With Posttraumatic Stress Disorder</a:t>
            </a:r>
          </a:p>
        </p:txBody>
      </p:sp>
      <p:sp>
        <p:nvSpPr>
          <p:cNvPr id="42" name="Text Placeholder 16">
            <a:extLst>
              <a:ext uri="{FF2B5EF4-FFF2-40B4-BE49-F238E27FC236}">
                <a16:creationId xmlns:a16="http://schemas.microsoft.com/office/drawing/2014/main" id="{EBC3B70E-A392-4069-A147-C1FCF37051AF}"/>
              </a:ext>
            </a:extLst>
          </p:cNvPr>
          <p:cNvSpPr txBox="1"/>
          <p:nvPr/>
        </p:nvSpPr>
        <p:spPr>
          <a:xfrm>
            <a:off x="3657600" y="4528006"/>
            <a:ext cx="36576000" cy="3059299"/>
          </a:xfrm>
          <a:prstGeom prst="rect">
            <a:avLst/>
          </a:prstGeom>
        </p:spPr>
        <p:txBody>
          <a:bodyPr lIns="128016" tIns="64008" rIns="128016" bIns="64008">
            <a:spAutoFit/>
          </a:bodyPr>
          <a:lstStyle>
            <a:defPPr>
              <a:defRPr kern="1200" smtId="4294967295"/>
            </a:defPPr>
            <a:lvl1pPr marL="0" indent="0" algn="l" defTabSz="4389028" rtl="0" eaLnBrk="1" latinLnBrk="0" hangingPunct="1">
              <a:spcBef>
                <a:spcPct val="20000"/>
              </a:spcBef>
              <a:buFont typeface="Arial" pitchFamily="34" charset="0"/>
              <a:buNone/>
              <a:defRPr sz="13400" kern="1200" baseline="0">
                <a:solidFill>
                  <a:schemeClr val="tx1"/>
                </a:solidFill>
                <a:latin typeface="+mn-lt"/>
                <a:ea typeface="+mn-ea"/>
                <a:cs typeface="+mn-cs"/>
              </a:defRPr>
            </a:lvl1pPr>
            <a:lvl2pPr marL="3566086" indent="-1371572" algn="l" defTabSz="4389028"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286" indent="-1097257" algn="l" defTabSz="4389028"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800"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4pPr>
            <a:lvl5pPr marL="9875314"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5pPr>
            <a:lvl6pPr marL="12069828"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6pPr>
            <a:lvl7pPr marL="14264342"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7pPr>
            <a:lvl8pPr marL="16458857"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8pPr>
            <a:lvl9pPr marL="18653371" indent="-1097257" algn="l" defTabSz="4389028" rtl="0" eaLnBrk="1" latinLnBrk="0" hangingPunct="1">
              <a:spcBef>
                <a:spcPct val="20000"/>
              </a:spcBef>
              <a:buFont typeface="Arial" pitchFamily="34" charset="0"/>
              <a:buChar char="•"/>
              <a:defRPr sz="9700" kern="1200">
                <a:solidFill>
                  <a:schemeClr val="tx1"/>
                </a:solidFill>
                <a:latin typeface="+mn-lt"/>
                <a:ea typeface="+mn-ea"/>
                <a:cs typeface="+mn-cs"/>
              </a:defRPr>
            </a:lvl9pPr>
          </a:lstStyle>
          <a:p>
            <a:pPr algn="ctr"/>
            <a:r>
              <a:rPr lang="en-US" sz="5600" dirty="0" smtClean="0">
                <a:solidFill>
                  <a:srgbClr val="1482A5"/>
                </a:solidFill>
                <a:latin typeface="Montserrat Light" panose="00000400000000000000" pitchFamily="50" charset="0"/>
              </a:rPr>
              <a:t>Name</a:t>
            </a:r>
            <a:endParaRPr lang="en-US" sz="5600" dirty="0">
              <a:solidFill>
                <a:srgbClr val="1482A5"/>
              </a:solidFill>
              <a:latin typeface="Montserrat Light" panose="00000400000000000000" pitchFamily="50" charset="0"/>
            </a:endParaRPr>
          </a:p>
          <a:p>
            <a:pPr algn="ctr"/>
            <a:r>
              <a:rPr lang="en-US" sz="5600" dirty="0" smtClean="0">
                <a:solidFill>
                  <a:srgbClr val="1482A5"/>
                </a:solidFill>
                <a:latin typeface="Montserrat Light" panose="00000400000000000000" pitchFamily="50" charset="0"/>
              </a:rPr>
              <a:t>Institution</a:t>
            </a:r>
          </a:p>
          <a:p>
            <a:pPr algn="ctr"/>
            <a:r>
              <a:rPr lang="en-US" sz="5600" dirty="0" smtClean="0">
                <a:solidFill>
                  <a:srgbClr val="1482A5"/>
                </a:solidFill>
                <a:latin typeface="Montserrat Light" panose="00000400000000000000" pitchFamily="50" charset="0"/>
              </a:rPr>
              <a:t>Course </a:t>
            </a:r>
            <a:endParaRPr lang="en-US" sz="5600" dirty="0">
              <a:solidFill>
                <a:srgbClr val="1482A5"/>
              </a:solidFill>
              <a:latin typeface="Montserrat Light" panose="00000400000000000000" pitchFamily="50" charset="0"/>
            </a:endParaRPr>
          </a:p>
        </p:txBody>
      </p:sp>
      <p:sp>
        <p:nvSpPr>
          <p:cNvPr id="47" name="Rectangle 46">
            <a:extLst>
              <a:ext uri="{FF2B5EF4-FFF2-40B4-BE49-F238E27FC236}">
                <a16:creationId xmlns:a16="http://schemas.microsoft.com/office/drawing/2014/main" id="{B9C39BF6-8B9A-45D3-A730-4CDDF5EAA7F1}"/>
              </a:ext>
            </a:extLst>
          </p:cNvPr>
          <p:cNvSpPr/>
          <p:nvPr/>
        </p:nvSpPr>
        <p:spPr>
          <a:xfrm>
            <a:off x="22576971" y="7346979"/>
            <a:ext cx="10058400" cy="244873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9600"/>
          </a:p>
        </p:txBody>
      </p:sp>
      <p:sp>
        <p:nvSpPr>
          <p:cNvPr id="48" name="Rectangle 47">
            <a:extLst>
              <a:ext uri="{FF2B5EF4-FFF2-40B4-BE49-F238E27FC236}">
                <a16:creationId xmlns:a16="http://schemas.microsoft.com/office/drawing/2014/main" id="{3E6D1C9C-2516-4738-BC80-673A19ECE5BD}"/>
              </a:ext>
            </a:extLst>
          </p:cNvPr>
          <p:cNvSpPr/>
          <p:nvPr/>
        </p:nvSpPr>
        <p:spPr>
          <a:xfrm>
            <a:off x="33147000" y="7745167"/>
            <a:ext cx="10058400" cy="9247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9600"/>
          </a:p>
        </p:txBody>
      </p:sp>
      <p:sp>
        <p:nvSpPr>
          <p:cNvPr id="49" name="Rectangle 48">
            <a:extLst>
              <a:ext uri="{FF2B5EF4-FFF2-40B4-BE49-F238E27FC236}">
                <a16:creationId xmlns:a16="http://schemas.microsoft.com/office/drawing/2014/main" id="{8F25EFAD-7AAF-4CAF-BA69-869B3D423F7F}"/>
              </a:ext>
            </a:extLst>
          </p:cNvPr>
          <p:cNvSpPr/>
          <p:nvPr/>
        </p:nvSpPr>
        <p:spPr>
          <a:xfrm>
            <a:off x="685800" y="18464271"/>
            <a:ext cx="10058400" cy="137682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9600"/>
          </a:p>
        </p:txBody>
      </p:sp>
      <p:sp>
        <p:nvSpPr>
          <p:cNvPr id="50" name="Rectangle 49">
            <a:extLst>
              <a:ext uri="{FF2B5EF4-FFF2-40B4-BE49-F238E27FC236}">
                <a16:creationId xmlns:a16="http://schemas.microsoft.com/office/drawing/2014/main" id="{2EC9A64B-144F-4668-B416-097C0312FF96}"/>
              </a:ext>
            </a:extLst>
          </p:cNvPr>
          <p:cNvSpPr/>
          <p:nvPr/>
        </p:nvSpPr>
        <p:spPr>
          <a:xfrm>
            <a:off x="11506200" y="16669406"/>
            <a:ext cx="10058400" cy="155630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9600"/>
          </a:p>
        </p:txBody>
      </p:sp>
      <p:sp>
        <p:nvSpPr>
          <p:cNvPr id="51" name="Rectangle 50">
            <a:extLst>
              <a:ext uri="{FF2B5EF4-FFF2-40B4-BE49-F238E27FC236}">
                <a16:creationId xmlns:a16="http://schemas.microsoft.com/office/drawing/2014/main" id="{BF801B80-E24E-4773-AC4E-37DC17B0424E}"/>
              </a:ext>
            </a:extLst>
          </p:cNvPr>
          <p:cNvSpPr/>
          <p:nvPr/>
        </p:nvSpPr>
        <p:spPr>
          <a:xfrm>
            <a:off x="11506200" y="7766748"/>
            <a:ext cx="10058400" cy="82176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9600" dirty="0"/>
          </a:p>
        </p:txBody>
      </p:sp>
      <p:sp>
        <p:nvSpPr>
          <p:cNvPr id="53" name="TextBox 52">
            <a:extLst>
              <a:ext uri="{FF2B5EF4-FFF2-40B4-BE49-F238E27FC236}">
                <a16:creationId xmlns:a16="http://schemas.microsoft.com/office/drawing/2014/main" id="{B9BDD4D7-12C6-4DBA-AD93-2C88BC17BC8B}"/>
              </a:ext>
            </a:extLst>
          </p:cNvPr>
          <p:cNvSpPr txBox="1"/>
          <p:nvPr/>
        </p:nvSpPr>
        <p:spPr>
          <a:xfrm>
            <a:off x="914400" y="8745118"/>
            <a:ext cx="9601200" cy="9325630"/>
          </a:xfrm>
          <a:prstGeom prst="rect">
            <a:avLst/>
          </a:prstGeom>
          <a:noFill/>
        </p:spPr>
        <p:txBody>
          <a:bodyPr wrap="square" rtlCol="0">
            <a:spAutoFit/>
          </a:bodyPr>
          <a:lstStyle>
            <a:defPPr>
              <a:defRPr kern="1200" smtId="4294967295"/>
            </a:defPPr>
          </a:lstStyle>
          <a:p>
            <a:r>
              <a:rPr lang="en-US" sz="6000" dirty="0" smtClean="0"/>
              <a:t>The study was aimed at investigating whether a mantram repetition program (MRP). As well as mindful attention mediation helped in reducing the severity of Post-Traumatic Stress Disorder (PTSD) and improving psychological wellbeing among veterans. </a:t>
            </a:r>
            <a:endParaRPr lang="en-US" sz="6000" dirty="0"/>
          </a:p>
        </p:txBody>
      </p:sp>
      <p:sp>
        <p:nvSpPr>
          <p:cNvPr id="54" name="TextBox 53">
            <a:extLst>
              <a:ext uri="{FF2B5EF4-FFF2-40B4-BE49-F238E27FC236}">
                <a16:creationId xmlns:a16="http://schemas.microsoft.com/office/drawing/2014/main" id="{E4864E4E-50A2-403F-84B8-E4F7E820612B}"/>
              </a:ext>
            </a:extLst>
          </p:cNvPr>
          <p:cNvSpPr txBox="1"/>
          <p:nvPr/>
        </p:nvSpPr>
        <p:spPr>
          <a:xfrm>
            <a:off x="914400" y="8077206"/>
            <a:ext cx="9601200" cy="646331"/>
          </a:xfrm>
          <a:prstGeom prst="rect">
            <a:avLst/>
          </a:prstGeom>
          <a:noFill/>
        </p:spPr>
        <p:txBody>
          <a:bodyPr wrap="square" rtlCol="0">
            <a:spAutoFit/>
          </a:bodyPr>
          <a:lstStyle>
            <a:defPPr>
              <a:defRPr kern="1200" smtId="4294967295"/>
            </a:defPPr>
          </a:lstStyle>
          <a:p>
            <a:pPr algn="ctr"/>
            <a:r>
              <a:rPr lang="en-US" sz="3600" b="1" dirty="0" smtClean="0">
                <a:solidFill>
                  <a:srgbClr val="235078"/>
                </a:solidFill>
                <a:latin typeface="Libre Baskerville" panose="02000000000000000000" pitchFamily="2" charset="0"/>
              </a:rPr>
              <a:t>Purpose of the study</a:t>
            </a:r>
            <a:endParaRPr lang="en-US" sz="3600" b="1" dirty="0">
              <a:solidFill>
                <a:srgbClr val="235078"/>
              </a:solidFill>
              <a:latin typeface="Libre Baskerville" panose="02000000000000000000" pitchFamily="2" charset="0"/>
            </a:endParaRPr>
          </a:p>
        </p:txBody>
      </p:sp>
      <p:sp>
        <p:nvSpPr>
          <p:cNvPr id="55" name="Rectangle 54">
            <a:extLst>
              <a:ext uri="{FF2B5EF4-FFF2-40B4-BE49-F238E27FC236}">
                <a16:creationId xmlns:a16="http://schemas.microsoft.com/office/drawing/2014/main" id="{32418A42-DDE0-497E-98DF-5F9BFF98DA6B}"/>
              </a:ext>
            </a:extLst>
          </p:cNvPr>
          <p:cNvSpPr/>
          <p:nvPr/>
        </p:nvSpPr>
        <p:spPr>
          <a:xfrm>
            <a:off x="33168771" y="17857325"/>
            <a:ext cx="10058400" cy="138862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smtId="4294967295"/>
            </a:defPPr>
          </a:lstStyle>
          <a:p>
            <a:pPr algn="ctr"/>
            <a:endParaRPr lang="en-US" sz="9600" dirty="0"/>
          </a:p>
        </p:txBody>
      </p:sp>
      <p:sp>
        <p:nvSpPr>
          <p:cNvPr id="56" name="TextBox 55">
            <a:extLst>
              <a:ext uri="{FF2B5EF4-FFF2-40B4-BE49-F238E27FC236}">
                <a16:creationId xmlns:a16="http://schemas.microsoft.com/office/drawing/2014/main" id="{1D434DB1-CA03-4AE7-BD42-F2F4837CE20D}"/>
              </a:ext>
            </a:extLst>
          </p:cNvPr>
          <p:cNvSpPr txBox="1"/>
          <p:nvPr/>
        </p:nvSpPr>
        <p:spPr>
          <a:xfrm>
            <a:off x="33680399" y="19035655"/>
            <a:ext cx="9601200" cy="9510296"/>
          </a:xfrm>
          <a:prstGeom prst="rect">
            <a:avLst/>
          </a:prstGeom>
          <a:noFill/>
        </p:spPr>
        <p:txBody>
          <a:bodyPr wrap="square" rtlCol="0">
            <a:spAutoFit/>
          </a:bodyPr>
          <a:lstStyle>
            <a:defPPr>
              <a:defRPr kern="1200" smtId="4294967295"/>
            </a:defPPr>
          </a:lstStyle>
          <a:p>
            <a:r>
              <a:rPr lang="en-US" sz="3600" dirty="0">
                <a:latin typeface="18thCentury" pitchFamily="2" charset="0"/>
              </a:rPr>
              <a:t>Bormann, J. E., Hurst, S., &amp; Kelly, A. (</a:t>
            </a:r>
            <a:r>
              <a:rPr lang="en-US" sz="3600" dirty="0" smtClean="0">
                <a:latin typeface="18thCentury" pitchFamily="2" charset="0"/>
              </a:rPr>
              <a:t>2017). </a:t>
            </a:r>
            <a:r>
              <a:rPr lang="en-US" sz="3600" dirty="0">
                <a:latin typeface="18thCentury" pitchFamily="2" charset="0"/>
              </a:rPr>
              <a:t>Responses to </a:t>
            </a:r>
            <a:r>
              <a:rPr lang="en-US" sz="3600" dirty="0" smtClean="0">
                <a:latin typeface="18thCentury" pitchFamily="2" charset="0"/>
              </a:rPr>
              <a:t>	Mantram </a:t>
            </a:r>
            <a:r>
              <a:rPr lang="en-US" sz="3600" dirty="0">
                <a:latin typeface="18thCentury" pitchFamily="2" charset="0"/>
              </a:rPr>
              <a:t>Repetition Program from Veterans with </a:t>
            </a:r>
            <a:r>
              <a:rPr lang="en-US" sz="3600" dirty="0" smtClean="0">
                <a:latin typeface="18thCentury" pitchFamily="2" charset="0"/>
              </a:rPr>
              <a:t>	posttraumatic </a:t>
            </a:r>
            <a:r>
              <a:rPr lang="en-US" sz="3600" dirty="0">
                <a:latin typeface="18thCentury" pitchFamily="2" charset="0"/>
              </a:rPr>
              <a:t>stress disorder: a qualitative </a:t>
            </a:r>
            <a:r>
              <a:rPr lang="en-US" sz="3600" dirty="0" smtClean="0">
                <a:latin typeface="18thCentury" pitchFamily="2" charset="0"/>
              </a:rPr>
              <a:t>	analysis</a:t>
            </a:r>
            <a:r>
              <a:rPr lang="en-US" sz="3600" dirty="0">
                <a:latin typeface="18thCentury" pitchFamily="2" charset="0"/>
              </a:rPr>
              <a:t>. </a:t>
            </a:r>
            <a:r>
              <a:rPr lang="en-US" sz="3600" i="1" dirty="0">
                <a:latin typeface="18thCentury" pitchFamily="2" charset="0"/>
              </a:rPr>
              <a:t>Journal of Rehabilitation Research &amp; </a:t>
            </a:r>
            <a:r>
              <a:rPr lang="en-US" sz="3600" i="1" dirty="0" smtClean="0">
                <a:latin typeface="18thCentury" pitchFamily="2" charset="0"/>
              </a:rPr>
              <a:t>	Development</a:t>
            </a:r>
            <a:r>
              <a:rPr lang="en-US" sz="3600" dirty="0">
                <a:latin typeface="18thCentury" pitchFamily="2" charset="0"/>
              </a:rPr>
              <a:t>, </a:t>
            </a:r>
            <a:r>
              <a:rPr lang="en-US" sz="3600" i="1" dirty="0">
                <a:latin typeface="18thCentury" pitchFamily="2" charset="0"/>
              </a:rPr>
              <a:t>50</a:t>
            </a:r>
            <a:r>
              <a:rPr lang="en-US" sz="3600" dirty="0">
                <a:latin typeface="18thCentury" pitchFamily="2" charset="0"/>
              </a:rPr>
              <a:t>(6</a:t>
            </a:r>
            <a:r>
              <a:rPr lang="en-US" sz="3600" dirty="0" smtClean="0">
                <a:latin typeface="18thCentury" pitchFamily="2" charset="0"/>
              </a:rPr>
              <a:t>).</a:t>
            </a:r>
          </a:p>
          <a:p>
            <a:r>
              <a:rPr lang="en-US" sz="3600" dirty="0">
                <a:latin typeface="18thCentury" pitchFamily="2" charset="0"/>
              </a:rPr>
              <a:t>Bormann, Jill E. PhD, RN, FAAN*,†; Oman, Doug PhD‡; </a:t>
            </a:r>
            <a:r>
              <a:rPr lang="en-US" sz="3600" dirty="0" smtClean="0">
                <a:latin typeface="18thCentury" pitchFamily="2" charset="0"/>
              </a:rPr>
              <a:t>	Walter</a:t>
            </a:r>
            <a:r>
              <a:rPr lang="en-US" sz="3600" dirty="0">
                <a:latin typeface="18thCentury" pitchFamily="2" charset="0"/>
              </a:rPr>
              <a:t>, Kristen H. PhD§; Johnson, Brian D. PhD, </a:t>
            </a:r>
            <a:r>
              <a:rPr lang="en-US" sz="3600" dirty="0" err="1">
                <a:latin typeface="18thCentury" pitchFamily="2" charset="0"/>
              </a:rPr>
              <a:t>MDiv</a:t>
            </a:r>
            <a:r>
              <a:rPr lang="en-US" sz="3600" dirty="0">
                <a:latin typeface="18thCentury" pitchFamily="2" charset="0"/>
              </a:rPr>
              <a:t>, </a:t>
            </a:r>
            <a:r>
              <a:rPr lang="en-US" sz="3600" dirty="0" smtClean="0">
                <a:latin typeface="18thCentury" pitchFamily="2" charset="0"/>
              </a:rPr>
              <a:t>	PMHNP-BC</a:t>
            </a:r>
            <a:r>
              <a:rPr lang="en-US" sz="3600" dirty="0">
                <a:latin typeface="18thCentury" pitchFamily="2" charset="0"/>
              </a:rPr>
              <a:t>, DABPS† Mindful Attention Increases and </a:t>
            </a:r>
            <a:r>
              <a:rPr lang="en-US" sz="3600" dirty="0" smtClean="0">
                <a:latin typeface="18thCentury" pitchFamily="2" charset="0"/>
              </a:rPr>
              <a:t>	Mediates </a:t>
            </a:r>
            <a:r>
              <a:rPr lang="en-US" sz="3600" dirty="0">
                <a:latin typeface="18thCentury" pitchFamily="2" charset="0"/>
              </a:rPr>
              <a:t>Psychological Outcomes Following Mantram </a:t>
            </a:r>
            <a:r>
              <a:rPr lang="en-US" sz="3600" dirty="0" smtClean="0">
                <a:latin typeface="18thCentury" pitchFamily="2" charset="0"/>
              </a:rPr>
              <a:t>	Repetition </a:t>
            </a:r>
            <a:r>
              <a:rPr lang="en-US" sz="3600" dirty="0">
                <a:latin typeface="18thCentury" pitchFamily="2" charset="0"/>
              </a:rPr>
              <a:t>Practice in Veterans With Posttraumatic </a:t>
            </a:r>
            <a:r>
              <a:rPr lang="en-US" sz="3600" dirty="0" smtClean="0">
                <a:latin typeface="18thCentury" pitchFamily="2" charset="0"/>
              </a:rPr>
              <a:t>	Stress </a:t>
            </a:r>
            <a:r>
              <a:rPr lang="en-US" sz="3600" dirty="0">
                <a:latin typeface="18thCentury" pitchFamily="2" charset="0"/>
              </a:rPr>
              <a:t>Disorder, Medical Care: December 2014 - Volume </a:t>
            </a:r>
            <a:r>
              <a:rPr lang="en-US" sz="3600" dirty="0" smtClean="0">
                <a:latin typeface="18thCentury" pitchFamily="2" charset="0"/>
              </a:rPr>
              <a:t>	52 </a:t>
            </a:r>
            <a:r>
              <a:rPr lang="en-US" sz="3600" dirty="0">
                <a:latin typeface="18thCentury" pitchFamily="2" charset="0"/>
              </a:rPr>
              <a:t>- Issue - p S13-S18</a:t>
            </a:r>
          </a:p>
          <a:p>
            <a:r>
              <a:rPr lang="en-US" sz="3600" dirty="0" smtClean="0">
                <a:latin typeface="18thCentury" pitchFamily="2" charset="0"/>
              </a:rPr>
              <a:t>West</a:t>
            </a:r>
            <a:r>
              <a:rPr lang="en-US" sz="3600" dirty="0">
                <a:latin typeface="18thCentury" pitchFamily="2" charset="0"/>
              </a:rPr>
              <a:t>, S. G., </a:t>
            </a:r>
            <a:r>
              <a:rPr lang="en-US" sz="3600" dirty="0" err="1">
                <a:latin typeface="18thCentury" pitchFamily="2" charset="0"/>
              </a:rPr>
              <a:t>Duan</a:t>
            </a:r>
            <a:r>
              <a:rPr lang="en-US" sz="3600" dirty="0">
                <a:latin typeface="18thCentury" pitchFamily="2" charset="0"/>
              </a:rPr>
              <a:t>, N., </a:t>
            </a:r>
            <a:r>
              <a:rPr lang="en-US" sz="3600" dirty="0" err="1">
                <a:latin typeface="18thCentury" pitchFamily="2" charset="0"/>
              </a:rPr>
              <a:t>Pequegnat</a:t>
            </a:r>
            <a:r>
              <a:rPr lang="en-US" sz="3600" dirty="0">
                <a:latin typeface="18thCentury" pitchFamily="2" charset="0"/>
              </a:rPr>
              <a:t>, W., </a:t>
            </a:r>
            <a:r>
              <a:rPr lang="en-US" sz="3600" dirty="0" err="1">
                <a:latin typeface="18thCentury" pitchFamily="2" charset="0"/>
              </a:rPr>
              <a:t>Gaist</a:t>
            </a:r>
            <a:r>
              <a:rPr lang="en-US" sz="3600" dirty="0">
                <a:latin typeface="18thCentury" pitchFamily="2" charset="0"/>
              </a:rPr>
              <a:t>, P., Des </a:t>
            </a:r>
            <a:r>
              <a:rPr lang="en-US" sz="3600" dirty="0" err="1">
                <a:latin typeface="18thCentury" pitchFamily="2" charset="0"/>
              </a:rPr>
              <a:t>Jarlais</a:t>
            </a:r>
            <a:r>
              <a:rPr lang="en-US" sz="3600" dirty="0">
                <a:latin typeface="18thCentury" pitchFamily="2" charset="0"/>
              </a:rPr>
              <a:t>, D. </a:t>
            </a:r>
            <a:r>
              <a:rPr lang="en-US" sz="3600" dirty="0" smtClean="0">
                <a:latin typeface="18thCentury" pitchFamily="2" charset="0"/>
              </a:rPr>
              <a:t>	C</a:t>
            </a:r>
            <a:r>
              <a:rPr lang="en-US" sz="3600" dirty="0">
                <a:latin typeface="18thCentury" pitchFamily="2" charset="0"/>
              </a:rPr>
              <a:t>., </a:t>
            </a:r>
            <a:r>
              <a:rPr lang="en-US" sz="3600" dirty="0" err="1">
                <a:latin typeface="18thCentury" pitchFamily="2" charset="0"/>
              </a:rPr>
              <a:t>Holtgrave</a:t>
            </a:r>
            <a:r>
              <a:rPr lang="en-US" sz="3600" dirty="0">
                <a:latin typeface="18thCentury" pitchFamily="2" charset="0"/>
              </a:rPr>
              <a:t>, D., ... &amp; Mullen, P. D. (</a:t>
            </a:r>
            <a:r>
              <a:rPr lang="en-US" sz="3600" dirty="0" smtClean="0">
                <a:latin typeface="18thCentury" pitchFamily="2" charset="0"/>
              </a:rPr>
              <a:t>2018</a:t>
            </a:r>
            <a:r>
              <a:rPr lang="en-US" sz="3600" dirty="0">
                <a:latin typeface="18thCentury" pitchFamily="2" charset="0"/>
              </a:rPr>
              <a:t>). Alternatives </a:t>
            </a:r>
            <a:r>
              <a:rPr lang="en-US" sz="3600" dirty="0" smtClean="0">
                <a:latin typeface="18thCentury" pitchFamily="2" charset="0"/>
              </a:rPr>
              <a:t>	to </a:t>
            </a:r>
            <a:r>
              <a:rPr lang="en-US" sz="3600" dirty="0">
                <a:latin typeface="18thCentury" pitchFamily="2" charset="0"/>
              </a:rPr>
              <a:t>the randomized controlled trial. </a:t>
            </a:r>
            <a:r>
              <a:rPr lang="en-US" sz="3600" i="1" dirty="0">
                <a:latin typeface="18thCentury" pitchFamily="2" charset="0"/>
              </a:rPr>
              <a:t>American journal of </a:t>
            </a:r>
            <a:r>
              <a:rPr lang="en-US" sz="3600" i="1" dirty="0" smtClean="0">
                <a:latin typeface="18thCentury" pitchFamily="2" charset="0"/>
              </a:rPr>
              <a:t>	public </a:t>
            </a:r>
            <a:r>
              <a:rPr lang="en-US" sz="3600" i="1" dirty="0">
                <a:latin typeface="18thCentury" pitchFamily="2" charset="0"/>
              </a:rPr>
              <a:t>health</a:t>
            </a:r>
            <a:r>
              <a:rPr lang="en-US" sz="3600" dirty="0">
                <a:latin typeface="18thCentury" pitchFamily="2" charset="0"/>
              </a:rPr>
              <a:t>, </a:t>
            </a:r>
            <a:r>
              <a:rPr lang="en-US" sz="3600" i="1" dirty="0">
                <a:latin typeface="18thCentury" pitchFamily="2" charset="0"/>
              </a:rPr>
              <a:t>98</a:t>
            </a:r>
            <a:r>
              <a:rPr lang="en-US" sz="3600" dirty="0">
                <a:latin typeface="18thCentury" pitchFamily="2" charset="0"/>
              </a:rPr>
              <a:t>(8), 1359-1366</a:t>
            </a:r>
            <a:r>
              <a:rPr lang="en-US" sz="3600" dirty="0" smtClean="0">
                <a:latin typeface="18thCentury" pitchFamily="2" charset="0"/>
              </a:rPr>
              <a:t>.</a:t>
            </a:r>
          </a:p>
          <a:p>
            <a:endParaRPr lang="en-US" sz="3600" dirty="0">
              <a:solidFill>
                <a:srgbClr val="1482A5"/>
              </a:solidFill>
              <a:latin typeface="18thCentury" pitchFamily="2" charset="0"/>
              <a:ea typeface="Open Sans" panose="020B0606030504020204" pitchFamily="34" charset="0"/>
              <a:cs typeface="Open Sans" panose="020B0606030504020204" pitchFamily="34" charset="0"/>
            </a:endParaRPr>
          </a:p>
        </p:txBody>
      </p:sp>
      <p:sp>
        <p:nvSpPr>
          <p:cNvPr id="57" name="TextBox 56">
            <a:extLst>
              <a:ext uri="{FF2B5EF4-FFF2-40B4-BE49-F238E27FC236}">
                <a16:creationId xmlns:a16="http://schemas.microsoft.com/office/drawing/2014/main" id="{992CC346-56CD-4384-BB14-A915BC781C78}"/>
              </a:ext>
            </a:extLst>
          </p:cNvPr>
          <p:cNvSpPr txBox="1"/>
          <p:nvPr/>
        </p:nvSpPr>
        <p:spPr>
          <a:xfrm>
            <a:off x="34671000" y="17978410"/>
            <a:ext cx="9601200" cy="646331"/>
          </a:xfrm>
          <a:prstGeom prst="rect">
            <a:avLst/>
          </a:prstGeom>
          <a:noFill/>
        </p:spPr>
        <p:txBody>
          <a:bodyPr wrap="square" rtlCol="0">
            <a:spAutoFit/>
          </a:bodyPr>
          <a:lstStyle>
            <a:defPPr>
              <a:defRPr kern="1200" smtId="4294967295"/>
            </a:defPPr>
          </a:lstStyle>
          <a:p>
            <a:pPr algn="ctr"/>
            <a:r>
              <a:rPr lang="en-US" sz="3600" dirty="0" smtClean="0">
                <a:solidFill>
                  <a:srgbClr val="235078"/>
                </a:solidFill>
                <a:latin typeface="Libre Baskerville" panose="02000000000000000000" pitchFamily="2" charset="0"/>
              </a:rPr>
              <a:t>References </a:t>
            </a:r>
            <a:endParaRPr lang="en-US" sz="3600" dirty="0">
              <a:solidFill>
                <a:srgbClr val="235078"/>
              </a:solidFill>
              <a:latin typeface="Libre Baskerville" panose="02000000000000000000" pitchFamily="2" charset="0"/>
            </a:endParaRPr>
          </a:p>
        </p:txBody>
      </p:sp>
      <p:sp>
        <p:nvSpPr>
          <p:cNvPr id="58" name="TextBox 57">
            <a:extLst>
              <a:ext uri="{FF2B5EF4-FFF2-40B4-BE49-F238E27FC236}">
                <a16:creationId xmlns:a16="http://schemas.microsoft.com/office/drawing/2014/main" id="{E3DA8D0E-1298-4193-913A-0FE766B77D13}"/>
              </a:ext>
            </a:extLst>
          </p:cNvPr>
          <p:cNvSpPr txBox="1"/>
          <p:nvPr/>
        </p:nvSpPr>
        <p:spPr>
          <a:xfrm>
            <a:off x="33375600" y="8745112"/>
            <a:ext cx="9601200" cy="5078313"/>
          </a:xfrm>
          <a:prstGeom prst="rect">
            <a:avLst/>
          </a:prstGeom>
          <a:noFill/>
        </p:spPr>
        <p:txBody>
          <a:bodyPr wrap="square" rtlCol="0">
            <a:spAutoFit/>
          </a:bodyPr>
          <a:lstStyle>
            <a:defPPr>
              <a:defRPr kern="1200" smtId="4294967295"/>
            </a:defPPr>
          </a:lstStyle>
          <a:p>
            <a:r>
              <a:rPr lang="en-US" sz="5400" dirty="0">
                <a:latin typeface="18thCentury" pitchFamily="2" charset="0"/>
              </a:rPr>
              <a:t>It helps in creating easy modeling of data across multilevel interactions. It is also use it also helps in revealing the need for multilevel analysis of multilevel </a:t>
            </a:r>
            <a:r>
              <a:rPr lang="en-US" sz="5400" dirty="0" smtClean="0">
                <a:latin typeface="18thCentury" pitchFamily="2" charset="0"/>
              </a:rPr>
              <a:t>data</a:t>
            </a:r>
            <a:r>
              <a:rPr lang="en-US" sz="5400" dirty="0">
                <a:latin typeface="18thCentury" pitchFamily="2" charset="0"/>
              </a:rPr>
              <a:t> </a:t>
            </a:r>
            <a:r>
              <a:rPr lang="en-US" sz="5400" dirty="0" smtClean="0">
                <a:latin typeface="18thCentury" pitchFamily="2" charset="0"/>
              </a:rPr>
              <a:t>(.</a:t>
            </a:r>
            <a:r>
              <a:rPr lang="en-US" sz="5400" dirty="0" smtClean="0"/>
              <a:t>Bormann, </a:t>
            </a:r>
            <a:r>
              <a:rPr lang="en-US" sz="5400" i="1" dirty="0" smtClean="0"/>
              <a:t>et al, </a:t>
            </a:r>
            <a:r>
              <a:rPr lang="en-US" sz="5400" dirty="0" smtClean="0"/>
              <a:t>2017)</a:t>
            </a:r>
            <a:endParaRPr lang="en-US" sz="5400" dirty="0">
              <a:latin typeface="18thCentury" pitchFamily="2" charset="0"/>
            </a:endParaRPr>
          </a:p>
        </p:txBody>
      </p:sp>
      <p:sp>
        <p:nvSpPr>
          <p:cNvPr id="59" name="TextBox 58">
            <a:extLst>
              <a:ext uri="{FF2B5EF4-FFF2-40B4-BE49-F238E27FC236}">
                <a16:creationId xmlns:a16="http://schemas.microsoft.com/office/drawing/2014/main" id="{D07EEF88-ACF9-4467-B180-074FC642245A}"/>
              </a:ext>
            </a:extLst>
          </p:cNvPr>
          <p:cNvSpPr txBox="1"/>
          <p:nvPr/>
        </p:nvSpPr>
        <p:spPr>
          <a:xfrm>
            <a:off x="33375600" y="8077200"/>
            <a:ext cx="9601200" cy="584775"/>
          </a:xfrm>
          <a:prstGeom prst="rect">
            <a:avLst/>
          </a:prstGeom>
          <a:noFill/>
        </p:spPr>
        <p:txBody>
          <a:bodyPr wrap="square" rtlCol="0">
            <a:spAutoFit/>
          </a:bodyPr>
          <a:lstStyle>
            <a:defPPr>
              <a:defRPr kern="1200" smtId="4294967295"/>
            </a:defPPr>
          </a:lstStyle>
          <a:p>
            <a:pPr algn="ctr"/>
            <a:r>
              <a:rPr lang="en-US" sz="3200" b="1" dirty="0"/>
              <a:t>Benefits of the Hierarchical Linear Modeling (HLM)</a:t>
            </a:r>
            <a:endParaRPr lang="en-US" sz="3200" dirty="0"/>
          </a:p>
        </p:txBody>
      </p:sp>
      <p:sp>
        <p:nvSpPr>
          <p:cNvPr id="60" name="TextBox 59">
            <a:extLst>
              <a:ext uri="{FF2B5EF4-FFF2-40B4-BE49-F238E27FC236}">
                <a16:creationId xmlns:a16="http://schemas.microsoft.com/office/drawing/2014/main" id="{22B0201C-B275-4172-AE5F-42B6EA405F41}"/>
              </a:ext>
            </a:extLst>
          </p:cNvPr>
          <p:cNvSpPr txBox="1"/>
          <p:nvPr/>
        </p:nvSpPr>
        <p:spPr>
          <a:xfrm>
            <a:off x="23003691" y="27272451"/>
            <a:ext cx="9601200" cy="3785652"/>
          </a:xfrm>
          <a:prstGeom prst="rect">
            <a:avLst/>
          </a:prstGeom>
          <a:noFill/>
        </p:spPr>
        <p:txBody>
          <a:bodyPr wrap="square" rtlCol="0">
            <a:spAutoFit/>
          </a:bodyPr>
          <a:lstStyle>
            <a:defPPr>
              <a:defRPr kern="1200" smtId="4294967295"/>
            </a:defPPr>
          </a:lstStyle>
          <a:p>
            <a:r>
              <a:rPr lang="en-US" sz="6000" dirty="0">
                <a:latin typeface="18thCentury" pitchFamily="2" charset="0"/>
              </a:rPr>
              <a:t> Further research can be conducted to investigate the severity of PTSD which these interventions can help with.</a:t>
            </a:r>
            <a:endParaRPr lang="en-US" sz="6000" dirty="0">
              <a:solidFill>
                <a:srgbClr val="1482A5"/>
              </a:solidFill>
              <a:latin typeface="18thCentury" pitchFamily="2" charset="0"/>
              <a:ea typeface="Open Sans" panose="020B0606030504020204" pitchFamily="34" charset="0"/>
              <a:cs typeface="Open Sans" panose="020B0606030504020204" pitchFamily="34" charset="0"/>
            </a:endParaRPr>
          </a:p>
        </p:txBody>
      </p:sp>
      <p:sp>
        <p:nvSpPr>
          <p:cNvPr id="61" name="TextBox 60">
            <a:extLst>
              <a:ext uri="{FF2B5EF4-FFF2-40B4-BE49-F238E27FC236}">
                <a16:creationId xmlns:a16="http://schemas.microsoft.com/office/drawing/2014/main" id="{A6E6C31F-098B-45F7-BEE5-8A51FA70D59F}"/>
              </a:ext>
            </a:extLst>
          </p:cNvPr>
          <p:cNvSpPr txBox="1"/>
          <p:nvPr/>
        </p:nvSpPr>
        <p:spPr>
          <a:xfrm>
            <a:off x="22002206" y="25831259"/>
            <a:ext cx="9601200" cy="646331"/>
          </a:xfrm>
          <a:prstGeom prst="rect">
            <a:avLst/>
          </a:prstGeom>
          <a:noFill/>
        </p:spPr>
        <p:txBody>
          <a:bodyPr wrap="square" rtlCol="0">
            <a:spAutoFit/>
          </a:bodyPr>
          <a:lstStyle>
            <a:defPPr>
              <a:defRPr kern="1200" smtId="4294967295"/>
            </a:defPPr>
          </a:lstStyle>
          <a:p>
            <a:pPr algn="ctr"/>
            <a:r>
              <a:rPr lang="en-US" sz="3600" dirty="0">
                <a:solidFill>
                  <a:srgbClr val="235078"/>
                </a:solidFill>
                <a:latin typeface="Libre Baskerville" panose="02000000000000000000" pitchFamily="2" charset="0"/>
              </a:rPr>
              <a:t>Recommendations</a:t>
            </a:r>
          </a:p>
        </p:txBody>
      </p:sp>
      <p:sp>
        <p:nvSpPr>
          <p:cNvPr id="62" name="TextBox 61">
            <a:extLst>
              <a:ext uri="{FF2B5EF4-FFF2-40B4-BE49-F238E27FC236}">
                <a16:creationId xmlns:a16="http://schemas.microsoft.com/office/drawing/2014/main" id="{A067F8A1-EE95-4354-8E2F-952A6BBDBFFC}"/>
              </a:ext>
            </a:extLst>
          </p:cNvPr>
          <p:cNvSpPr txBox="1"/>
          <p:nvPr/>
        </p:nvSpPr>
        <p:spPr>
          <a:xfrm>
            <a:off x="914400" y="19407050"/>
            <a:ext cx="9601200" cy="11264622"/>
          </a:xfrm>
          <a:prstGeom prst="rect">
            <a:avLst/>
          </a:prstGeom>
          <a:noFill/>
        </p:spPr>
        <p:txBody>
          <a:bodyPr wrap="square" rtlCol="0">
            <a:spAutoFit/>
          </a:bodyPr>
          <a:lstStyle>
            <a:defPPr>
              <a:defRPr kern="1200" smtId="4294967295"/>
            </a:defPPr>
          </a:lstStyle>
          <a:p>
            <a:r>
              <a:rPr lang="en-US" sz="6600" dirty="0">
                <a:latin typeface="18thCentury" pitchFamily="2" charset="0"/>
              </a:rPr>
              <a:t>The hypothesis of the study suggests that the MRP and mindful attention can help in improving the psychological outcomes of the veterans. This answers the question of the study whether any veterans benefit from these psychological interventions or with treatment as usual (TAU).</a:t>
            </a:r>
          </a:p>
          <a:p>
            <a:endParaRPr lang="en-US" sz="6600" dirty="0">
              <a:solidFill>
                <a:srgbClr val="1482A5"/>
              </a:solidFill>
              <a:latin typeface="18thCentury" pitchFamily="2" charset="0"/>
              <a:ea typeface="Open Sans" panose="020B0606030504020204" pitchFamily="34" charset="0"/>
              <a:cs typeface="Open Sans" panose="020B0606030504020204" pitchFamily="34" charset="0"/>
            </a:endParaRPr>
          </a:p>
        </p:txBody>
      </p:sp>
      <p:sp>
        <p:nvSpPr>
          <p:cNvPr id="63" name="TextBox 62">
            <a:extLst>
              <a:ext uri="{FF2B5EF4-FFF2-40B4-BE49-F238E27FC236}">
                <a16:creationId xmlns:a16="http://schemas.microsoft.com/office/drawing/2014/main" id="{92D5F59B-F8CA-463C-871F-D1042309DE00}"/>
              </a:ext>
            </a:extLst>
          </p:cNvPr>
          <p:cNvSpPr txBox="1"/>
          <p:nvPr/>
        </p:nvSpPr>
        <p:spPr>
          <a:xfrm>
            <a:off x="914400" y="18739137"/>
            <a:ext cx="9601200" cy="769441"/>
          </a:xfrm>
          <a:prstGeom prst="rect">
            <a:avLst/>
          </a:prstGeom>
          <a:noFill/>
        </p:spPr>
        <p:txBody>
          <a:bodyPr wrap="square" rtlCol="0">
            <a:spAutoFit/>
          </a:bodyPr>
          <a:lstStyle>
            <a:defPPr>
              <a:defRPr kern="1200" smtId="4294967295"/>
            </a:defPPr>
          </a:lstStyle>
          <a:p>
            <a:pPr algn="ctr"/>
            <a:r>
              <a:rPr lang="en-US" sz="4400" b="1" dirty="0"/>
              <a:t>Research hypothesis </a:t>
            </a:r>
            <a:endParaRPr lang="en-US" sz="4400" dirty="0"/>
          </a:p>
        </p:txBody>
      </p:sp>
      <p:sp>
        <p:nvSpPr>
          <p:cNvPr id="64" name="TextBox 63">
            <a:extLst>
              <a:ext uri="{FF2B5EF4-FFF2-40B4-BE49-F238E27FC236}">
                <a16:creationId xmlns:a16="http://schemas.microsoft.com/office/drawing/2014/main" id="{499918C8-D8D3-4947-B7FD-9341EAE5F7F2}"/>
              </a:ext>
            </a:extLst>
          </p:cNvPr>
          <p:cNvSpPr txBox="1"/>
          <p:nvPr/>
        </p:nvSpPr>
        <p:spPr>
          <a:xfrm>
            <a:off x="11658600" y="8745112"/>
            <a:ext cx="9601200" cy="6740307"/>
          </a:xfrm>
          <a:prstGeom prst="rect">
            <a:avLst/>
          </a:prstGeom>
          <a:noFill/>
        </p:spPr>
        <p:txBody>
          <a:bodyPr wrap="square" rtlCol="0">
            <a:spAutoFit/>
          </a:bodyPr>
          <a:lstStyle>
            <a:defPPr>
              <a:defRPr kern="1200" smtId="4294967295"/>
            </a:defPPr>
          </a:lstStyle>
          <a:p>
            <a:r>
              <a:rPr lang="en-US" sz="4800" dirty="0">
                <a:latin typeface="18thCentury" pitchFamily="2" charset="0"/>
              </a:rPr>
              <a:t>The study is aimed at evaluating the effects of the MRP and mindful attention mediated on mental health. This means a controlled trial would be required to evaluate the effectiveness of the intervention before and after one group is subjected to the interventions. A randomized control trial would hence be the best in this </a:t>
            </a:r>
            <a:r>
              <a:rPr lang="en-US" sz="4800" dirty="0" smtClean="0">
                <a:latin typeface="18thCentury" pitchFamily="2" charset="0"/>
              </a:rPr>
              <a:t>case</a:t>
            </a:r>
            <a:r>
              <a:rPr lang="en-US" sz="4800" dirty="0">
                <a:latin typeface="18thCentury" pitchFamily="2" charset="0"/>
              </a:rPr>
              <a:t> </a:t>
            </a:r>
            <a:r>
              <a:rPr lang="en-US" sz="4800" dirty="0"/>
              <a:t>West, </a:t>
            </a:r>
            <a:r>
              <a:rPr lang="en-US" sz="4800" i="1" dirty="0" smtClean="0"/>
              <a:t>et al, </a:t>
            </a:r>
            <a:r>
              <a:rPr lang="en-US" sz="4800" dirty="0" smtClean="0"/>
              <a:t>2018).</a:t>
            </a:r>
            <a:endParaRPr lang="en-US" sz="4800" dirty="0">
              <a:latin typeface="18thCentury" pitchFamily="2" charset="0"/>
            </a:endParaRPr>
          </a:p>
        </p:txBody>
      </p:sp>
      <p:sp>
        <p:nvSpPr>
          <p:cNvPr id="65" name="TextBox 64">
            <a:extLst>
              <a:ext uri="{FF2B5EF4-FFF2-40B4-BE49-F238E27FC236}">
                <a16:creationId xmlns:a16="http://schemas.microsoft.com/office/drawing/2014/main" id="{68744D3E-CEF9-4748-9719-25AAABF27BDD}"/>
              </a:ext>
            </a:extLst>
          </p:cNvPr>
          <p:cNvSpPr txBox="1"/>
          <p:nvPr/>
        </p:nvSpPr>
        <p:spPr>
          <a:xfrm>
            <a:off x="11734800" y="8077200"/>
            <a:ext cx="9601200" cy="707886"/>
          </a:xfrm>
          <a:prstGeom prst="rect">
            <a:avLst/>
          </a:prstGeom>
          <a:noFill/>
        </p:spPr>
        <p:txBody>
          <a:bodyPr wrap="square" rtlCol="0">
            <a:spAutoFit/>
          </a:bodyPr>
          <a:lstStyle>
            <a:defPPr>
              <a:defRPr kern="1200" smtId="4294967295"/>
            </a:defPPr>
          </a:lstStyle>
          <a:p>
            <a:pPr algn="ctr"/>
            <a:r>
              <a:rPr lang="en-US" sz="4000" b="1" dirty="0"/>
              <a:t>Purpose statement content </a:t>
            </a:r>
            <a:endParaRPr lang="en-US" sz="4000" dirty="0"/>
          </a:p>
        </p:txBody>
      </p:sp>
      <p:sp>
        <p:nvSpPr>
          <p:cNvPr id="66" name="TextBox 65">
            <a:extLst>
              <a:ext uri="{FF2B5EF4-FFF2-40B4-BE49-F238E27FC236}">
                <a16:creationId xmlns:a16="http://schemas.microsoft.com/office/drawing/2014/main" id="{223EAA92-7B93-4F15-A4CA-18552CBA76AE}"/>
              </a:ext>
            </a:extLst>
          </p:cNvPr>
          <p:cNvSpPr txBox="1"/>
          <p:nvPr/>
        </p:nvSpPr>
        <p:spPr>
          <a:xfrm>
            <a:off x="11734800" y="17660513"/>
            <a:ext cx="9601200" cy="7478970"/>
          </a:xfrm>
          <a:prstGeom prst="rect">
            <a:avLst/>
          </a:prstGeom>
          <a:noFill/>
        </p:spPr>
        <p:txBody>
          <a:bodyPr wrap="square" rtlCol="0">
            <a:spAutoFit/>
          </a:bodyPr>
          <a:lstStyle>
            <a:defPPr>
              <a:defRPr kern="1200" smtId="4294967295"/>
            </a:defPPr>
          </a:lstStyle>
          <a:p>
            <a:r>
              <a:rPr lang="en-US" sz="6000" dirty="0">
                <a:latin typeface="18thCentury" pitchFamily="2" charset="0"/>
              </a:rPr>
              <a:t>Data was collected from 146 veterans who were to one or two conditions, a TAU as wells as TAU+MRP. Interviews were used in the assessment of PTSD. Hierarchical linear modeling was used in performing the regression analysis.  </a:t>
            </a:r>
          </a:p>
          <a:p>
            <a:endParaRPr lang="en-US" sz="6000" dirty="0">
              <a:solidFill>
                <a:srgbClr val="1482A5"/>
              </a:solidFill>
              <a:latin typeface="18thCentury" pitchFamily="2" charset="0"/>
              <a:ea typeface="Open Sans" panose="020B0606030504020204" pitchFamily="34" charset="0"/>
              <a:cs typeface="Open Sans" panose="020B0606030504020204" pitchFamily="34" charset="0"/>
            </a:endParaRPr>
          </a:p>
        </p:txBody>
      </p:sp>
      <p:sp>
        <p:nvSpPr>
          <p:cNvPr id="67" name="TextBox 66">
            <a:extLst>
              <a:ext uri="{FF2B5EF4-FFF2-40B4-BE49-F238E27FC236}">
                <a16:creationId xmlns:a16="http://schemas.microsoft.com/office/drawing/2014/main" id="{716F17B6-B5C7-4922-B9E2-CD14BD16A568}"/>
              </a:ext>
            </a:extLst>
          </p:cNvPr>
          <p:cNvSpPr txBox="1"/>
          <p:nvPr/>
        </p:nvSpPr>
        <p:spPr>
          <a:xfrm>
            <a:off x="11734800" y="16992600"/>
            <a:ext cx="9601200" cy="923330"/>
          </a:xfrm>
          <a:prstGeom prst="rect">
            <a:avLst/>
          </a:prstGeom>
          <a:noFill/>
        </p:spPr>
        <p:txBody>
          <a:bodyPr wrap="square" rtlCol="0">
            <a:spAutoFit/>
          </a:bodyPr>
          <a:lstStyle>
            <a:defPPr>
              <a:defRPr kern="1200" smtId="4294967295"/>
            </a:defPPr>
          </a:lstStyle>
          <a:p>
            <a:pPr algn="ctr"/>
            <a:r>
              <a:rPr lang="en-US" sz="5400" b="1" dirty="0"/>
              <a:t>Data collection </a:t>
            </a:r>
            <a:endParaRPr lang="en-US" sz="5400" dirty="0"/>
          </a:p>
        </p:txBody>
      </p:sp>
      <p:sp>
        <p:nvSpPr>
          <p:cNvPr id="68" name="TextBox 67">
            <a:extLst>
              <a:ext uri="{FF2B5EF4-FFF2-40B4-BE49-F238E27FC236}">
                <a16:creationId xmlns:a16="http://schemas.microsoft.com/office/drawing/2014/main" id="{47F717BC-0897-4243-A282-98EF911708EA}"/>
              </a:ext>
            </a:extLst>
          </p:cNvPr>
          <p:cNvSpPr txBox="1"/>
          <p:nvPr/>
        </p:nvSpPr>
        <p:spPr>
          <a:xfrm>
            <a:off x="22555200" y="8745113"/>
            <a:ext cx="9601200" cy="11264622"/>
          </a:xfrm>
          <a:prstGeom prst="rect">
            <a:avLst/>
          </a:prstGeom>
          <a:noFill/>
        </p:spPr>
        <p:txBody>
          <a:bodyPr wrap="square" rtlCol="0">
            <a:spAutoFit/>
          </a:bodyPr>
          <a:lstStyle>
            <a:defPPr>
              <a:defRPr kern="1200" smtId="4294967295"/>
            </a:defPPr>
          </a:lstStyle>
          <a:p>
            <a:r>
              <a:rPr lang="en-US" sz="6600" dirty="0">
                <a:latin typeface="18thCentury" pitchFamily="2" charset="0"/>
              </a:rPr>
              <a:t>The study identified that an increase in MRP and mediated practice helped in improving mindful attention. This supports the hypothesis of the study that MRP and mediated intervention bring more benefits compared to individuals who choose the treatment as usual plan(TAU). </a:t>
            </a:r>
            <a:endParaRPr lang="en-US" sz="6600" dirty="0" smtClean="0">
              <a:latin typeface="18thCentury" pitchFamily="2" charset="0"/>
            </a:endParaRPr>
          </a:p>
          <a:p>
            <a:endParaRPr lang="en-US" sz="6600" dirty="0" smtClean="0">
              <a:latin typeface="18thCentury" pitchFamily="2" charset="0"/>
            </a:endParaRPr>
          </a:p>
          <a:p>
            <a:endParaRPr lang="en-US" sz="6600" dirty="0">
              <a:latin typeface="18thCentury" pitchFamily="2" charset="0"/>
            </a:endParaRPr>
          </a:p>
        </p:txBody>
      </p:sp>
      <p:sp>
        <p:nvSpPr>
          <p:cNvPr id="69" name="TextBox 68">
            <a:extLst>
              <a:ext uri="{FF2B5EF4-FFF2-40B4-BE49-F238E27FC236}">
                <a16:creationId xmlns:a16="http://schemas.microsoft.com/office/drawing/2014/main" id="{27A0BB3C-427E-42CA-963C-DA612C8F2B9C}"/>
              </a:ext>
            </a:extLst>
          </p:cNvPr>
          <p:cNvSpPr txBox="1"/>
          <p:nvPr/>
        </p:nvSpPr>
        <p:spPr>
          <a:xfrm>
            <a:off x="22555200" y="8077201"/>
            <a:ext cx="9601200" cy="646331"/>
          </a:xfrm>
          <a:prstGeom prst="rect">
            <a:avLst/>
          </a:prstGeom>
          <a:noFill/>
        </p:spPr>
        <p:txBody>
          <a:bodyPr wrap="square" rtlCol="0">
            <a:spAutoFit/>
          </a:bodyPr>
          <a:lstStyle>
            <a:defPPr>
              <a:defRPr kern="1200" smtId="4294967295"/>
            </a:defPPr>
          </a:lstStyle>
          <a:p>
            <a:pPr algn="ctr"/>
            <a:r>
              <a:rPr lang="en-US" sz="3600" b="1" dirty="0"/>
              <a:t>Study outcomes </a:t>
            </a:r>
            <a:endParaRPr lang="en-US" sz="3600" dirty="0"/>
          </a:p>
        </p:txBody>
      </p:sp>
      <p:pic>
        <p:nvPicPr>
          <p:cNvPr id="5" name="Picture 4"/>
          <p:cNvPicPr>
            <a:picLocks noChangeAspect="1"/>
          </p:cNvPicPr>
          <p:nvPr/>
        </p:nvPicPr>
        <p:blipFill>
          <a:blip r:embed="rId3"/>
          <a:stretch>
            <a:fillRect/>
          </a:stretch>
        </p:blipFill>
        <p:spPr>
          <a:xfrm>
            <a:off x="22718084" y="18301575"/>
            <a:ext cx="9405658" cy="6837908"/>
          </a:xfrm>
          <a:prstGeom prst="rect">
            <a:avLst/>
          </a:prstGeom>
        </p:spPr>
      </p:pic>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6.09.30"/>
  <p:tag name="AS_TITLE" val="Aspose.Slides for .NET 4.0"/>
  <p:tag name="AS_VERSION" val="16.9.0.0"/>
  <p:tag name="MAKESIGNSTEMPLATE" val="persuadingsapphire|09-2018"/>
</p:tagLst>
</file>

<file path=ppt/theme/theme1.xml><?xml version="1.0" encoding="utf-8"?>
<a:theme xmlns:a="http://schemas.openxmlformats.org/drawingml/2006/main" name="Blank Presentatio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Blank Presentation">
      <a:majorFont>
        <a:latin typeface="Times New Roman"/>
        <a:ea typeface="Arial"/>
        <a:cs typeface="Arial"/>
      </a:majorFont>
      <a:minorFont>
        <a:latin typeface="Times New Roman"/>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4203</TotalTime>
  <Words>349</Words>
  <Application>Microsoft Office PowerPoint</Application>
  <PresentationFormat>Custom</PresentationFormat>
  <Paragraphs>23</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Libre Baskerville</vt:lpstr>
      <vt:lpstr>Times New Roman</vt:lpstr>
      <vt:lpstr>18thCentury</vt:lpstr>
      <vt:lpstr>Montserrat Light</vt:lpstr>
      <vt:lpstr>Open Sans</vt:lpstr>
      <vt:lpstr>Blank Presentation</vt:lpstr>
      <vt:lpstr>PowerPoint Presentation</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Example to make a scientific poster</dc:title>
  <dc:subject>Free Poster Presentation Example</dc:subject>
  <dc:creator>Graphicsland/MakeSigns.com</dc:creator>
  <cp:keywords>scientific, research, template, custom, poster, presentation, symposium, printing, PowerPoint, create, design, example, sample, download</cp:keywords>
  <dc:description>This is a free template from MakeSigns.com to help you create the perfect scientific poster.</dc:description>
  <cp:lastModifiedBy>ASUS</cp:lastModifiedBy>
  <cp:revision>317</cp:revision>
  <cp:lastPrinted>2006-11-15T16:04:57Z</cp:lastPrinted>
  <dcterms:modified xsi:type="dcterms:W3CDTF">2021-04-04T00:43:07Z</dcterms:modified>
  <cp:category>templates for scientific poster</cp:category>
</cp:coreProperties>
</file>